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70aac4168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dbc921f1664151"/>
  </p:sldMasterIdLst>
  <p:sldIdLst>
    <p:sldId xmlns:r="http://schemas.openxmlformats.org/officeDocument/2006/relationships" id="256" r:id="R1643800bc3c147fd"/>
    <p:sldId xmlns:r="http://schemas.openxmlformats.org/officeDocument/2006/relationships" id="257" r:id="R09a8b5ed58164974"/>
    <p:sldId xmlns:r="http://schemas.openxmlformats.org/officeDocument/2006/relationships" id="258" r:id="R46f04f7d37744aaf"/>
    <p:sldId xmlns:r="http://schemas.openxmlformats.org/officeDocument/2006/relationships" id="259" r:id="R5760aaad6a904ffc"/>
    <p:sldId xmlns:r="http://schemas.openxmlformats.org/officeDocument/2006/relationships" id="260" r:id="R23f11013fa1042b4"/>
    <p:sldId xmlns:r="http://schemas.openxmlformats.org/officeDocument/2006/relationships" id="261" r:id="Rc2f8d95398df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bc921f1664151" /><Relationship Type="http://schemas.openxmlformats.org/officeDocument/2006/relationships/slide" Target="/ppt/slides/slide1.xml" Id="R1643800bc3c147fd" /><Relationship Type="http://schemas.openxmlformats.org/officeDocument/2006/relationships/slide" Target="/ppt/slides/slide2.xml" Id="R09a8b5ed58164974" /><Relationship Type="http://schemas.openxmlformats.org/officeDocument/2006/relationships/slide" Target="/ppt/slides/slide3.xml" Id="R46f04f7d37744aaf" /><Relationship Type="http://schemas.openxmlformats.org/officeDocument/2006/relationships/slide" Target="/ppt/slides/slide4.xml" Id="R5760aaad6a904ffc" /><Relationship Type="http://schemas.openxmlformats.org/officeDocument/2006/relationships/slide" Target="/ppt/slides/slide5.xml" Id="R23f11013fa1042b4" /><Relationship Type="http://schemas.openxmlformats.org/officeDocument/2006/relationships/slide" Target="/ppt/slides/slide6.xml" Id="Rc2f8d95398df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2a5750d5f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da09dc117475c" /><Relationship Type="http://schemas.openxmlformats.org/officeDocument/2006/relationships/theme" Target="/ppt/slideMasters/theme/theme1.xml" Id="R2097ee249113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da09dc117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95069396c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e732c4b06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6fbd7bbf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07befea745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4f6c9475d4e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a2847c8994f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