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f2dd99510d42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b6977f6e7344b4"/>
  </p:sldMasterIdLst>
  <p:sldIdLst>
    <p:sldId xmlns:r="http://schemas.openxmlformats.org/officeDocument/2006/relationships" id="256" r:id="Rf4f958ba85984a7a"/>
    <p:sldId xmlns:r="http://schemas.openxmlformats.org/officeDocument/2006/relationships" id="257" r:id="R74bacb103fcb4692"/>
    <p:sldId xmlns:r="http://schemas.openxmlformats.org/officeDocument/2006/relationships" id="258" r:id="R5c867d5280304ee8"/>
    <p:sldId xmlns:r="http://schemas.openxmlformats.org/officeDocument/2006/relationships" id="259" r:id="R3df03eeeb1fc4f8b"/>
    <p:sldId xmlns:r="http://schemas.openxmlformats.org/officeDocument/2006/relationships" id="260" r:id="R888d2a9f2813485a"/>
    <p:sldId xmlns:r="http://schemas.openxmlformats.org/officeDocument/2006/relationships" id="261" r:id="Rd5aaf47218a8483d"/>
    <p:sldId xmlns:r="http://schemas.openxmlformats.org/officeDocument/2006/relationships" id="262" r:id="R8558af7cbb2148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b6977f6e7344b4" /><Relationship Type="http://schemas.openxmlformats.org/officeDocument/2006/relationships/slide" Target="/ppt/slides/slide1.xml" Id="Rf4f958ba85984a7a" /><Relationship Type="http://schemas.openxmlformats.org/officeDocument/2006/relationships/slide" Target="/ppt/slides/slide2.xml" Id="R74bacb103fcb4692" /><Relationship Type="http://schemas.openxmlformats.org/officeDocument/2006/relationships/slide" Target="/ppt/slides/slide3.xml" Id="R5c867d5280304ee8" /><Relationship Type="http://schemas.openxmlformats.org/officeDocument/2006/relationships/slide" Target="/ppt/slides/slide4.xml" Id="R3df03eeeb1fc4f8b" /><Relationship Type="http://schemas.openxmlformats.org/officeDocument/2006/relationships/slide" Target="/ppt/slides/slide5.xml" Id="R888d2a9f2813485a" /><Relationship Type="http://schemas.openxmlformats.org/officeDocument/2006/relationships/slide" Target="/ppt/slides/slide6.xml" Id="Rd5aaf47218a8483d" /><Relationship Type="http://schemas.openxmlformats.org/officeDocument/2006/relationships/slide" Target="/ppt/slides/slide7.xml" Id="R8558af7cbb2148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1053b4d8d647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86953d9c34e37" /><Relationship Type="http://schemas.openxmlformats.org/officeDocument/2006/relationships/theme" Target="/ppt/slideMasters/theme/theme1.xml" Id="R13726657820049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186953d9c34e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34a7b9b3e45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2089f652294d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662ef86bb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41a92527c40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8dca80b1c41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ed8ac124e44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e2c447b644d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REMO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744 723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50 656 946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72 129 307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KASRIS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MAROM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SILDRING AS  –  31,7 %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 REME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ADB Senteret AS, Langgata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983 453 821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REMO AS</a:t>
            </a:r>
          </a:p>
        </p:txBody>
      </p:sp>
    </p:spTree>
  </p:cSld>
  <p:clrMapOvr>
    <a:masterClrMapping xmlns:a="http://schemas.openxmlformats.org/drawingml/2006/main"/>
  </p:clrMapOvr>
</p:sld>
</file>