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47765d2bb4c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18d113857f4de4"/>
  </p:sldMasterIdLst>
  <p:sldIdLst>
    <p:sldId xmlns:r="http://schemas.openxmlformats.org/officeDocument/2006/relationships" id="256" r:id="Rc5017543540e4464"/>
    <p:sldId xmlns:r="http://schemas.openxmlformats.org/officeDocument/2006/relationships" id="257" r:id="R421ae3646a1747ff"/>
    <p:sldId xmlns:r="http://schemas.openxmlformats.org/officeDocument/2006/relationships" id="258" r:id="Rfdc251bf84fd4478"/>
    <p:sldId xmlns:r="http://schemas.openxmlformats.org/officeDocument/2006/relationships" id="259" r:id="R20cc1702deb145b0"/>
    <p:sldId xmlns:r="http://schemas.openxmlformats.org/officeDocument/2006/relationships" id="260" r:id="Ra554ef2949c14a1e"/>
    <p:sldId xmlns:r="http://schemas.openxmlformats.org/officeDocument/2006/relationships" id="261" r:id="R3624a7e06119480a"/>
    <p:sldId xmlns:r="http://schemas.openxmlformats.org/officeDocument/2006/relationships" id="262" r:id="R5d22b4aca9cd43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8d113857f4de4" /><Relationship Type="http://schemas.openxmlformats.org/officeDocument/2006/relationships/slide" Target="/ppt/slides/slide1.xml" Id="Rc5017543540e4464" /><Relationship Type="http://schemas.openxmlformats.org/officeDocument/2006/relationships/slide" Target="/ppt/slides/slide2.xml" Id="R421ae3646a1747ff" /><Relationship Type="http://schemas.openxmlformats.org/officeDocument/2006/relationships/slide" Target="/ppt/slides/slide3.xml" Id="Rfdc251bf84fd4478" /><Relationship Type="http://schemas.openxmlformats.org/officeDocument/2006/relationships/slide" Target="/ppt/slides/slide4.xml" Id="R20cc1702deb145b0" /><Relationship Type="http://schemas.openxmlformats.org/officeDocument/2006/relationships/slide" Target="/ppt/slides/slide5.xml" Id="Ra554ef2949c14a1e" /><Relationship Type="http://schemas.openxmlformats.org/officeDocument/2006/relationships/slide" Target="/ppt/slides/slide6.xml" Id="R3624a7e06119480a" /><Relationship Type="http://schemas.openxmlformats.org/officeDocument/2006/relationships/slide" Target="/ppt/slides/slide7.xml" Id="R5d22b4aca9cd43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e2d903118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42b4908364b9f" /><Relationship Type="http://schemas.openxmlformats.org/officeDocument/2006/relationships/theme" Target="/ppt/slideMasters/theme/theme1.xml" Id="R04be7fbaa80f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242b4908364b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47453318c4f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723b4a8f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282936eca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c85b042e3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80b0e91fa4d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2d5458df7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fd84721c1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