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f1d328fb2049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f24b3b8bdc4244"/>
  </p:sldMasterIdLst>
  <p:sldIdLst>
    <p:sldId xmlns:r="http://schemas.openxmlformats.org/officeDocument/2006/relationships" id="256" r:id="R983c346a79dd4aaa"/>
    <p:sldId xmlns:r="http://schemas.openxmlformats.org/officeDocument/2006/relationships" id="257" r:id="Ra402d845c7ac47c6"/>
    <p:sldId xmlns:r="http://schemas.openxmlformats.org/officeDocument/2006/relationships" id="258" r:id="Rdd9923ebe587427d"/>
    <p:sldId xmlns:r="http://schemas.openxmlformats.org/officeDocument/2006/relationships" id="259" r:id="Rceef4f6265e340f0"/>
    <p:sldId xmlns:r="http://schemas.openxmlformats.org/officeDocument/2006/relationships" id="260" r:id="Rfcb2deec240841f0"/>
    <p:sldId xmlns:r="http://schemas.openxmlformats.org/officeDocument/2006/relationships" id="261" r:id="Rc1d457e82457486b"/>
    <p:sldId xmlns:r="http://schemas.openxmlformats.org/officeDocument/2006/relationships" id="262" r:id="R7d254a83973745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f24b3b8bdc4244" /><Relationship Type="http://schemas.openxmlformats.org/officeDocument/2006/relationships/slide" Target="/ppt/slides/slide1.xml" Id="R983c346a79dd4aaa" /><Relationship Type="http://schemas.openxmlformats.org/officeDocument/2006/relationships/slide" Target="/ppt/slides/slide2.xml" Id="Ra402d845c7ac47c6" /><Relationship Type="http://schemas.openxmlformats.org/officeDocument/2006/relationships/slide" Target="/ppt/slides/slide3.xml" Id="Rdd9923ebe587427d" /><Relationship Type="http://schemas.openxmlformats.org/officeDocument/2006/relationships/slide" Target="/ppt/slides/slide4.xml" Id="Rceef4f6265e340f0" /><Relationship Type="http://schemas.openxmlformats.org/officeDocument/2006/relationships/slide" Target="/ppt/slides/slide5.xml" Id="Rfcb2deec240841f0" /><Relationship Type="http://schemas.openxmlformats.org/officeDocument/2006/relationships/slide" Target="/ppt/slides/slide6.xml" Id="Rc1d457e82457486b" /><Relationship Type="http://schemas.openxmlformats.org/officeDocument/2006/relationships/slide" Target="/ppt/slides/slide7.xml" Id="R7d254a83973745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251d68de1042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4548561f4b4bbe" /><Relationship Type="http://schemas.openxmlformats.org/officeDocument/2006/relationships/theme" Target="/ppt/slideMasters/theme/theme1.xml" Id="Rc7b884dd1242429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4548561f4b4bb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c75be515b347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f1b36129924f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0aafaa82b145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ed67dfdde445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70894deeaf4e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d313d6b125409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5d7822967e49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PRAVDA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PRAVDA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PRAVDA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PRAVDA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PRAVDA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PRAVDA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28 483 107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1 953 799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1 566 830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4 854 938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10 177 901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PRAVDA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SANDEMOSE MIKKEL BRÆNNE  –  26,0 %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SCHØIEN ERIK  –  26,0 %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REISS-ANDERSEN DAVID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CARLIN KRISTOFFER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WAABERG METTE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THYPRO AS  –  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PRAVDA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Mølleparken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0459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59 77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www.pravda.no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983 371 264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PRAVDA AS</a:t>
            </a:r>
          </a:p>
        </p:txBody>
      </p:sp>
    </p:spTree>
  </p:cSld>
  <p:clrMapOvr>
    <a:masterClrMapping xmlns:a="http://schemas.openxmlformats.org/drawingml/2006/main"/>
  </p:clrMapOvr>
</p:sld>
</file>