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9b9829b5c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15996e05e412b"/>
  </p:sldMasterIdLst>
  <p:sldIdLst>
    <p:sldId xmlns:r="http://schemas.openxmlformats.org/officeDocument/2006/relationships" id="256" r:id="Rd43486d04b9d4d84"/>
    <p:sldId xmlns:r="http://schemas.openxmlformats.org/officeDocument/2006/relationships" id="257" r:id="R9778e9099aca4abf"/>
    <p:sldId xmlns:r="http://schemas.openxmlformats.org/officeDocument/2006/relationships" id="258" r:id="Rfb753e3c34b84c2d"/>
    <p:sldId xmlns:r="http://schemas.openxmlformats.org/officeDocument/2006/relationships" id="259" r:id="Rc3e1d322a40f42ab"/>
    <p:sldId xmlns:r="http://schemas.openxmlformats.org/officeDocument/2006/relationships" id="260" r:id="R01b0a2afbf6b4891"/>
    <p:sldId xmlns:r="http://schemas.openxmlformats.org/officeDocument/2006/relationships" id="261" r:id="Rd469d6b17dce477a"/>
    <p:sldId xmlns:r="http://schemas.openxmlformats.org/officeDocument/2006/relationships" id="262" r:id="R21f64629d083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15996e05e412b" /><Relationship Type="http://schemas.openxmlformats.org/officeDocument/2006/relationships/slide" Target="/ppt/slides/slide1.xml" Id="Rd43486d04b9d4d84" /><Relationship Type="http://schemas.openxmlformats.org/officeDocument/2006/relationships/slide" Target="/ppt/slides/slide2.xml" Id="R9778e9099aca4abf" /><Relationship Type="http://schemas.openxmlformats.org/officeDocument/2006/relationships/slide" Target="/ppt/slides/slide3.xml" Id="Rfb753e3c34b84c2d" /><Relationship Type="http://schemas.openxmlformats.org/officeDocument/2006/relationships/slide" Target="/ppt/slides/slide4.xml" Id="Rc3e1d322a40f42ab" /><Relationship Type="http://schemas.openxmlformats.org/officeDocument/2006/relationships/slide" Target="/ppt/slides/slide5.xml" Id="R01b0a2afbf6b4891" /><Relationship Type="http://schemas.openxmlformats.org/officeDocument/2006/relationships/slide" Target="/ppt/slides/slide6.xml" Id="Rd469d6b17dce477a" /><Relationship Type="http://schemas.openxmlformats.org/officeDocument/2006/relationships/slide" Target="/ppt/slides/slide7.xml" Id="R21f64629d083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e3104c1bd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b4cccd784258" /><Relationship Type="http://schemas.openxmlformats.org/officeDocument/2006/relationships/theme" Target="/ppt/slideMasters/theme/theme1.xml" Id="R4ac2728a531b4b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5b4cccd78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e55c4165a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bcb708cc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b1d3e8c6c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4c781e56c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21728239643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35c2963749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78d9d021242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