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3c02c958594e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8b54a068464d62"/>
  </p:sldMasterIdLst>
  <p:sldIdLst>
    <p:sldId xmlns:r="http://schemas.openxmlformats.org/officeDocument/2006/relationships" id="256" r:id="R1c035dcdaccc48a7"/>
    <p:sldId xmlns:r="http://schemas.openxmlformats.org/officeDocument/2006/relationships" id="257" r:id="R88503a14db534c11"/>
    <p:sldId xmlns:r="http://schemas.openxmlformats.org/officeDocument/2006/relationships" id="258" r:id="R332087eeea814aab"/>
    <p:sldId xmlns:r="http://schemas.openxmlformats.org/officeDocument/2006/relationships" id="259" r:id="Rb2a683c5bd5443ff"/>
    <p:sldId xmlns:r="http://schemas.openxmlformats.org/officeDocument/2006/relationships" id="260" r:id="R7b2ad34a2da04622"/>
    <p:sldId xmlns:r="http://schemas.openxmlformats.org/officeDocument/2006/relationships" id="261" r:id="Rc5f2210dbee94266"/>
    <p:sldId xmlns:r="http://schemas.openxmlformats.org/officeDocument/2006/relationships" id="262" r:id="R1c442fc19bb147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8b54a068464d62" /><Relationship Type="http://schemas.openxmlformats.org/officeDocument/2006/relationships/slide" Target="/ppt/slides/slide1.xml" Id="R1c035dcdaccc48a7" /><Relationship Type="http://schemas.openxmlformats.org/officeDocument/2006/relationships/slide" Target="/ppt/slides/slide2.xml" Id="R88503a14db534c11" /><Relationship Type="http://schemas.openxmlformats.org/officeDocument/2006/relationships/slide" Target="/ppt/slides/slide3.xml" Id="R332087eeea814aab" /><Relationship Type="http://schemas.openxmlformats.org/officeDocument/2006/relationships/slide" Target="/ppt/slides/slide4.xml" Id="Rb2a683c5bd5443ff" /><Relationship Type="http://schemas.openxmlformats.org/officeDocument/2006/relationships/slide" Target="/ppt/slides/slide5.xml" Id="R7b2ad34a2da04622" /><Relationship Type="http://schemas.openxmlformats.org/officeDocument/2006/relationships/slide" Target="/ppt/slides/slide6.xml" Id="Rc5f2210dbee94266" /><Relationship Type="http://schemas.openxmlformats.org/officeDocument/2006/relationships/slide" Target="/ppt/slides/slide7.xml" Id="R1c442fc19bb147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c03dfd200a4f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b54edb8faa47c4" /><Relationship Type="http://schemas.openxmlformats.org/officeDocument/2006/relationships/theme" Target="/ppt/slideMasters/theme/theme1.xml" Id="R34973d2fb4044a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b54edb8faa47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e3d97c2f5146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6c7d500c8548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5086059a2644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639776a2ee42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9d950935b4425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9b5ef9765a48c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ec8a3c6fe54c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BAS ARKITEKTER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BAS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BAS ARKITEKTER AS ble etablert [år] og holder til i Sarpsborg.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BAS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BAS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BAS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15 430 971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−52 522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−13 766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3 748 903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8 184 813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BAS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THORSEN KJELL CHRISTIAN K  –  35,0 %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THORSEN TONE KRANGE  –  35,0 %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AFZAL WAQAS  –  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ANDREASSON BO INGE JÖRGEN  –  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BAS ARKITEKTER AS  –  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BERGDAL KAROLINE  –  6,0 %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BAS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St. Marie gate 107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1706 Sarpsborg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13 10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tone@bas-ark.no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bas-ark.no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983 196 608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BAS ARKITEKTER AS</a:t>
            </a:r>
          </a:p>
        </p:txBody>
      </p:sp>
    </p:spTree>
  </p:cSld>
  <p:clrMapOvr>
    <a:masterClrMapping xmlns:a="http://schemas.openxmlformats.org/drawingml/2006/main"/>
  </p:clrMapOvr>
</p:sld>
</file>