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1e609351264f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a49bd51a89450a"/>
  </p:sldMasterIdLst>
  <p:sldIdLst>
    <p:sldId xmlns:r="http://schemas.openxmlformats.org/officeDocument/2006/relationships" id="256" r:id="R87e8395d8f174708"/>
    <p:sldId xmlns:r="http://schemas.openxmlformats.org/officeDocument/2006/relationships" id="257" r:id="R9d110751b8b44478"/>
    <p:sldId xmlns:r="http://schemas.openxmlformats.org/officeDocument/2006/relationships" id="258" r:id="R2b05a7b21f824b1c"/>
    <p:sldId xmlns:r="http://schemas.openxmlformats.org/officeDocument/2006/relationships" id="259" r:id="Rbc0519531e5747e0"/>
    <p:sldId xmlns:r="http://schemas.openxmlformats.org/officeDocument/2006/relationships" id="260" r:id="R15094ccad46d4999"/>
    <p:sldId xmlns:r="http://schemas.openxmlformats.org/officeDocument/2006/relationships" id="261" r:id="Rdae596bee06846b2"/>
    <p:sldId xmlns:r="http://schemas.openxmlformats.org/officeDocument/2006/relationships" id="262" r:id="Rbb546558182c43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49bd51a89450a" /><Relationship Type="http://schemas.openxmlformats.org/officeDocument/2006/relationships/slide" Target="/ppt/slides/slide1.xml" Id="R87e8395d8f174708" /><Relationship Type="http://schemas.openxmlformats.org/officeDocument/2006/relationships/slide" Target="/ppt/slides/slide2.xml" Id="R9d110751b8b44478" /><Relationship Type="http://schemas.openxmlformats.org/officeDocument/2006/relationships/slide" Target="/ppt/slides/slide3.xml" Id="R2b05a7b21f824b1c" /><Relationship Type="http://schemas.openxmlformats.org/officeDocument/2006/relationships/slide" Target="/ppt/slides/slide4.xml" Id="Rbc0519531e5747e0" /><Relationship Type="http://schemas.openxmlformats.org/officeDocument/2006/relationships/slide" Target="/ppt/slides/slide5.xml" Id="R15094ccad46d4999" /><Relationship Type="http://schemas.openxmlformats.org/officeDocument/2006/relationships/slide" Target="/ppt/slides/slide6.xml" Id="Rdae596bee06846b2" /><Relationship Type="http://schemas.openxmlformats.org/officeDocument/2006/relationships/slide" Target="/ppt/slides/slide7.xml" Id="Rbb546558182c43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d21c41fcd341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b4339905f4e8d" /><Relationship Type="http://schemas.openxmlformats.org/officeDocument/2006/relationships/theme" Target="/ppt/slideMasters/theme/theme1.xml" Id="R672c52d756404a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cb4339905f4e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ba2c499a849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aef7c194a4e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f7ded186d47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4db3ccd2a47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aa3abee7f43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66b2bd44a45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3640f837742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OLDEN OG VIKANE REKNESKAP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OLDEN OG VIKANE REKNESKAP AS ble etablert [år] og holder til i Olden.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5 243 691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587 550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484 058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1 632 706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2 974 283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GEIBRY HOLDING AS  –  83,0 %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AUFLEM ARVE HANS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AUFLEM ODDVARD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BEINNES ANDERS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BEINNES JANNE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Fjordvegen 1664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6788 Olden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87 39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stryn@accountor.no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www.accountor.no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983 037 321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