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658405c25f43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d87bd353794d4c"/>
  </p:sldMasterIdLst>
  <p:sldIdLst>
    <p:sldId xmlns:r="http://schemas.openxmlformats.org/officeDocument/2006/relationships" id="256" r:id="R5b6b9d034e764efd"/>
    <p:sldId xmlns:r="http://schemas.openxmlformats.org/officeDocument/2006/relationships" id="257" r:id="Rddbc295147a347ae"/>
    <p:sldId xmlns:r="http://schemas.openxmlformats.org/officeDocument/2006/relationships" id="258" r:id="R4be2fda2c522430f"/>
    <p:sldId xmlns:r="http://schemas.openxmlformats.org/officeDocument/2006/relationships" id="259" r:id="Rd2b46f2ae1b64142"/>
    <p:sldId xmlns:r="http://schemas.openxmlformats.org/officeDocument/2006/relationships" id="260" r:id="Re26115fb0ce547d4"/>
    <p:sldId xmlns:r="http://schemas.openxmlformats.org/officeDocument/2006/relationships" id="261" r:id="R879fe154459145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d87bd353794d4c" /><Relationship Type="http://schemas.openxmlformats.org/officeDocument/2006/relationships/slide" Target="/ppt/slides/slide1.xml" Id="R5b6b9d034e764efd" /><Relationship Type="http://schemas.openxmlformats.org/officeDocument/2006/relationships/slide" Target="/ppt/slides/slide2.xml" Id="Rddbc295147a347ae" /><Relationship Type="http://schemas.openxmlformats.org/officeDocument/2006/relationships/slide" Target="/ppt/slides/slide3.xml" Id="R4be2fda2c522430f" /><Relationship Type="http://schemas.openxmlformats.org/officeDocument/2006/relationships/slide" Target="/ppt/slides/slide4.xml" Id="Rd2b46f2ae1b64142" /><Relationship Type="http://schemas.openxmlformats.org/officeDocument/2006/relationships/slide" Target="/ppt/slides/slide5.xml" Id="Re26115fb0ce547d4" /><Relationship Type="http://schemas.openxmlformats.org/officeDocument/2006/relationships/slide" Target="/ppt/slides/slide6.xml" Id="R879fe154459145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15fa0bffdc41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346021aff49a3" /><Relationship Type="http://schemas.openxmlformats.org/officeDocument/2006/relationships/theme" Target="/ppt/slideMasters/theme/theme1.xml" Id="Rff4f245f454846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b346021aff49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5c9dd984e4e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027b988fe4a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5ca637aea4a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67a240e6940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f95cc903845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3a85180b84f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DIXI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DIXI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9 464 219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1 516 804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1 888 421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3 556 143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982 990 513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