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aa9b7f249b47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613e036264431"/>
  </p:sldMasterIdLst>
  <p:sldIdLst>
    <p:sldId xmlns:r="http://schemas.openxmlformats.org/officeDocument/2006/relationships" id="256" r:id="Rf77585362b0d4b78"/>
    <p:sldId xmlns:r="http://schemas.openxmlformats.org/officeDocument/2006/relationships" id="257" r:id="Rd05e184759004daa"/>
    <p:sldId xmlns:r="http://schemas.openxmlformats.org/officeDocument/2006/relationships" id="258" r:id="R5a3d588a0b2d45d5"/>
    <p:sldId xmlns:r="http://schemas.openxmlformats.org/officeDocument/2006/relationships" id="259" r:id="R11149e56380747d2"/>
    <p:sldId xmlns:r="http://schemas.openxmlformats.org/officeDocument/2006/relationships" id="260" r:id="R02bb03c0f58f4d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613e036264431" /><Relationship Type="http://schemas.openxmlformats.org/officeDocument/2006/relationships/slide" Target="/ppt/slides/slide1.xml" Id="Rf77585362b0d4b78" /><Relationship Type="http://schemas.openxmlformats.org/officeDocument/2006/relationships/slide" Target="/ppt/slides/slide2.xml" Id="Rd05e184759004daa" /><Relationship Type="http://schemas.openxmlformats.org/officeDocument/2006/relationships/slide" Target="/ppt/slides/slide3.xml" Id="R5a3d588a0b2d45d5" /><Relationship Type="http://schemas.openxmlformats.org/officeDocument/2006/relationships/slide" Target="/ppt/slides/slide4.xml" Id="R11149e56380747d2" /><Relationship Type="http://schemas.openxmlformats.org/officeDocument/2006/relationships/slide" Target="/ppt/slides/slide5.xml" Id="R02bb03c0f58f4d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a631d916a49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7e50a115c445d" /><Relationship Type="http://schemas.openxmlformats.org/officeDocument/2006/relationships/theme" Target="/ppt/slideMasters/theme/theme1.xml" Id="Rc69408b2daaa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7e50a115c44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5fa5d6c33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4d9841c7c4a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4cc2fe337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cc98f114d49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e6af81b42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