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b9cdcd90c446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1584e072964645"/>
  </p:sldMasterIdLst>
  <p:sldIdLst>
    <p:sldId xmlns:r="http://schemas.openxmlformats.org/officeDocument/2006/relationships" id="256" r:id="Ra53f2a804f324c56"/>
    <p:sldId xmlns:r="http://schemas.openxmlformats.org/officeDocument/2006/relationships" id="257" r:id="R674455d4d8fc4d04"/>
    <p:sldId xmlns:r="http://schemas.openxmlformats.org/officeDocument/2006/relationships" id="258" r:id="Red12f49fb1154832"/>
    <p:sldId xmlns:r="http://schemas.openxmlformats.org/officeDocument/2006/relationships" id="259" r:id="Rdef996f9c1d34006"/>
    <p:sldId xmlns:r="http://schemas.openxmlformats.org/officeDocument/2006/relationships" id="260" r:id="Ra8dae3df0c1e45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1584e072964645" /><Relationship Type="http://schemas.openxmlformats.org/officeDocument/2006/relationships/slide" Target="/ppt/slides/slide1.xml" Id="Ra53f2a804f324c56" /><Relationship Type="http://schemas.openxmlformats.org/officeDocument/2006/relationships/slide" Target="/ppt/slides/slide2.xml" Id="R674455d4d8fc4d04" /><Relationship Type="http://schemas.openxmlformats.org/officeDocument/2006/relationships/slide" Target="/ppt/slides/slide3.xml" Id="Red12f49fb1154832" /><Relationship Type="http://schemas.openxmlformats.org/officeDocument/2006/relationships/slide" Target="/ppt/slides/slide4.xml" Id="Rdef996f9c1d34006" /><Relationship Type="http://schemas.openxmlformats.org/officeDocument/2006/relationships/slide" Target="/ppt/slides/slide5.xml" Id="Ra8dae3df0c1e45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4ae699324e40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2768f889a40b9" /><Relationship Type="http://schemas.openxmlformats.org/officeDocument/2006/relationships/theme" Target="/ppt/slideMasters/theme/theme1.xml" Id="R9d710a72a86346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22768f889a40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b5dff31cf49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8dfc8cb134e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0b469a2854e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c732fc9404a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7abe6cdf24e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LØKKEMYRA LAGERHALL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LØKKEMYRA LAGERHALL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982 432 413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