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c1ec2a12bb4e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da5cb983054c4d"/>
  </p:sldMasterIdLst>
  <p:sldIdLst>
    <p:sldId xmlns:r="http://schemas.openxmlformats.org/officeDocument/2006/relationships" id="256" r:id="R624cf3b75ea045d4"/>
    <p:sldId xmlns:r="http://schemas.openxmlformats.org/officeDocument/2006/relationships" id="257" r:id="R6e795a91ff9548b0"/>
    <p:sldId xmlns:r="http://schemas.openxmlformats.org/officeDocument/2006/relationships" id="258" r:id="R69e819ac72854e64"/>
    <p:sldId xmlns:r="http://schemas.openxmlformats.org/officeDocument/2006/relationships" id="259" r:id="Re5e39f43360b4f09"/>
    <p:sldId xmlns:r="http://schemas.openxmlformats.org/officeDocument/2006/relationships" id="260" r:id="R3a1ea983fa6c48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da5cb983054c4d" /><Relationship Type="http://schemas.openxmlformats.org/officeDocument/2006/relationships/slide" Target="/ppt/slides/slide1.xml" Id="R624cf3b75ea045d4" /><Relationship Type="http://schemas.openxmlformats.org/officeDocument/2006/relationships/slide" Target="/ppt/slides/slide2.xml" Id="R6e795a91ff9548b0" /><Relationship Type="http://schemas.openxmlformats.org/officeDocument/2006/relationships/slide" Target="/ppt/slides/slide3.xml" Id="R69e819ac72854e64" /><Relationship Type="http://schemas.openxmlformats.org/officeDocument/2006/relationships/slide" Target="/ppt/slides/slide4.xml" Id="Re5e39f43360b4f09" /><Relationship Type="http://schemas.openxmlformats.org/officeDocument/2006/relationships/slide" Target="/ppt/slides/slide5.xml" Id="R3a1ea983fa6c48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834fb4a49e4d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cd49050384c38" /><Relationship Type="http://schemas.openxmlformats.org/officeDocument/2006/relationships/theme" Target="/ppt/slideMasters/theme/theme1.xml" Id="Rae838a1f45594d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fcd49050384c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a4514999345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873633e1549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97980c7fe41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d8f00f01941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45421310b4b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IHLEN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IHLEN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982 372 607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IHLEN AS</a:t>
            </a:r>
          </a:p>
        </p:txBody>
      </p:sp>
    </p:spTree>
  </p:cSld>
  <p:clrMapOvr>
    <a:masterClrMapping xmlns:a="http://schemas.openxmlformats.org/drawingml/2006/main"/>
  </p:clrMapOvr>
</p:sld>
</file>