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961313d4864d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0588faa97749a4"/>
  </p:sldMasterIdLst>
  <p:sldIdLst>
    <p:sldId xmlns:r="http://schemas.openxmlformats.org/officeDocument/2006/relationships" id="256" r:id="Rd43c6ce2454849dc"/>
    <p:sldId xmlns:r="http://schemas.openxmlformats.org/officeDocument/2006/relationships" id="257" r:id="R4b4822ca9cb74525"/>
    <p:sldId xmlns:r="http://schemas.openxmlformats.org/officeDocument/2006/relationships" id="258" r:id="R6917fcdc1aca4f84"/>
    <p:sldId xmlns:r="http://schemas.openxmlformats.org/officeDocument/2006/relationships" id="259" r:id="Rd989dc5ff49f4ada"/>
    <p:sldId xmlns:r="http://schemas.openxmlformats.org/officeDocument/2006/relationships" id="260" r:id="R8b273f9e005c4a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0588faa97749a4" /><Relationship Type="http://schemas.openxmlformats.org/officeDocument/2006/relationships/slide" Target="/ppt/slides/slide1.xml" Id="Rd43c6ce2454849dc" /><Relationship Type="http://schemas.openxmlformats.org/officeDocument/2006/relationships/slide" Target="/ppt/slides/slide2.xml" Id="R4b4822ca9cb74525" /><Relationship Type="http://schemas.openxmlformats.org/officeDocument/2006/relationships/slide" Target="/ppt/slides/slide3.xml" Id="R6917fcdc1aca4f84" /><Relationship Type="http://schemas.openxmlformats.org/officeDocument/2006/relationships/slide" Target="/ppt/slides/slide4.xml" Id="Rd989dc5ff49f4ada" /><Relationship Type="http://schemas.openxmlformats.org/officeDocument/2006/relationships/slide" Target="/ppt/slides/slide5.xml" Id="R8b273f9e005c4a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c428b0006d41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bb4dc4a21473b" /><Relationship Type="http://schemas.openxmlformats.org/officeDocument/2006/relationships/theme" Target="/ppt/slideMasters/theme/theme1.xml" Id="R779d53fbe83240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8bb4dc4a2147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0f94389f242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f2dadab3a44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51b471ae145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7e8c6b4ba48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9b875520749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982 372 607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