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ddee16dd1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79d7e8e1b4b32"/>
  </p:sldMasterIdLst>
  <p:sldIdLst>
    <p:sldId xmlns:r="http://schemas.openxmlformats.org/officeDocument/2006/relationships" id="256" r:id="R06283209552048bd"/>
    <p:sldId xmlns:r="http://schemas.openxmlformats.org/officeDocument/2006/relationships" id="257" r:id="R711b7a5d3aaa4d7a"/>
    <p:sldId xmlns:r="http://schemas.openxmlformats.org/officeDocument/2006/relationships" id="258" r:id="R9f787af5b3934b80"/>
    <p:sldId xmlns:r="http://schemas.openxmlformats.org/officeDocument/2006/relationships" id="259" r:id="R33cdcbf333b94d1e"/>
    <p:sldId xmlns:r="http://schemas.openxmlformats.org/officeDocument/2006/relationships" id="260" r:id="Rd771e8a476294c93"/>
    <p:sldId xmlns:r="http://schemas.openxmlformats.org/officeDocument/2006/relationships" id="261" r:id="R0535364ce4cf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79d7e8e1b4b32" /><Relationship Type="http://schemas.openxmlformats.org/officeDocument/2006/relationships/slide" Target="/ppt/slides/slide1.xml" Id="R06283209552048bd" /><Relationship Type="http://schemas.openxmlformats.org/officeDocument/2006/relationships/slide" Target="/ppt/slides/slide2.xml" Id="R711b7a5d3aaa4d7a" /><Relationship Type="http://schemas.openxmlformats.org/officeDocument/2006/relationships/slide" Target="/ppt/slides/slide3.xml" Id="R9f787af5b3934b80" /><Relationship Type="http://schemas.openxmlformats.org/officeDocument/2006/relationships/slide" Target="/ppt/slides/slide4.xml" Id="R33cdcbf333b94d1e" /><Relationship Type="http://schemas.openxmlformats.org/officeDocument/2006/relationships/slide" Target="/ppt/slides/slide5.xml" Id="Rd771e8a476294c93" /><Relationship Type="http://schemas.openxmlformats.org/officeDocument/2006/relationships/slide" Target="/ppt/slides/slide6.xml" Id="R0535364ce4cf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f2576be6f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0b558ce94919" /><Relationship Type="http://schemas.openxmlformats.org/officeDocument/2006/relationships/theme" Target="/ppt/slideMasters/theme/theme1.xml" Id="R28218e85c608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d0b558ce9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f9d6ea6f0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9576b693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61509fa90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b681e0284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bab24825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0b0b642d9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