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a8ee2eb8bcd4ea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b6f492717d54a41"/>
  </p:sldMasterIdLst>
  <p:sldIdLst>
    <p:sldId xmlns:r="http://schemas.openxmlformats.org/officeDocument/2006/relationships" id="256" r:id="R2fe87fd7b5c34eeb"/>
    <p:sldId xmlns:r="http://schemas.openxmlformats.org/officeDocument/2006/relationships" id="257" r:id="Rde6c869e101e4709"/>
    <p:sldId xmlns:r="http://schemas.openxmlformats.org/officeDocument/2006/relationships" id="258" r:id="Rc65d0e3284724caf"/>
    <p:sldId xmlns:r="http://schemas.openxmlformats.org/officeDocument/2006/relationships" id="259" r:id="Ra5de0d7fab874347"/>
    <p:sldId xmlns:r="http://schemas.openxmlformats.org/officeDocument/2006/relationships" id="260" r:id="R31b6ce541031407f"/>
    <p:sldId xmlns:r="http://schemas.openxmlformats.org/officeDocument/2006/relationships" id="261" r:id="R1873b9a4d9c842ce"/>
    <p:sldId xmlns:r="http://schemas.openxmlformats.org/officeDocument/2006/relationships" id="262" r:id="R739d4e0644ec40d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6f492717d54a41" /><Relationship Type="http://schemas.openxmlformats.org/officeDocument/2006/relationships/slide" Target="/ppt/slides/slide1.xml" Id="R2fe87fd7b5c34eeb" /><Relationship Type="http://schemas.openxmlformats.org/officeDocument/2006/relationships/slide" Target="/ppt/slides/slide2.xml" Id="Rde6c869e101e4709" /><Relationship Type="http://schemas.openxmlformats.org/officeDocument/2006/relationships/slide" Target="/ppt/slides/slide3.xml" Id="Rc65d0e3284724caf" /><Relationship Type="http://schemas.openxmlformats.org/officeDocument/2006/relationships/slide" Target="/ppt/slides/slide4.xml" Id="Ra5de0d7fab874347" /><Relationship Type="http://schemas.openxmlformats.org/officeDocument/2006/relationships/slide" Target="/ppt/slides/slide5.xml" Id="R31b6ce541031407f" /><Relationship Type="http://schemas.openxmlformats.org/officeDocument/2006/relationships/slide" Target="/ppt/slides/slide6.xml" Id="R1873b9a4d9c842ce" /><Relationship Type="http://schemas.openxmlformats.org/officeDocument/2006/relationships/slide" Target="/ppt/slides/slide7.xml" Id="R739d4e0644ec40d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aa27a9070842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d3af08576e438a" /><Relationship Type="http://schemas.openxmlformats.org/officeDocument/2006/relationships/theme" Target="/ppt/slideMasters/theme/theme1.xml" Id="R1523066205b94b6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d3af08576e43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cca48fde0b4b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7bf358d05f41d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61c96be186467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b53fea2f8e47c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08e5665ba74bf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84a1fd4045494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76bd07ade048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LINDBAK OFFICE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LINDBAK OFFICE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LINDBAK OFFICE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LINDBAK OFFICE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LINDBAK OFFICE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LINDBAK OFFICE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334 062 315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14 854 411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13 297 593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58 299 621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130 393 442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LINDBAK OFFICE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LINDBAK GRUPPEN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LINDBAK OFFICE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Nordslettvegen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7038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96 08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www.lindbak.no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982 313 821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LINDBAK OFFICE AS</a:t>
            </a:r>
          </a:p>
        </p:txBody>
      </p:sp>
    </p:spTree>
  </p:cSld>
  <p:clrMapOvr>
    <a:masterClrMapping xmlns:a="http://schemas.openxmlformats.org/drawingml/2006/main"/>
  </p:clrMapOvr>
</p:sld>
</file>