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e713b08925d48d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58e28bece6d4b98"/>
  </p:sldMasterIdLst>
  <p:sldIdLst>
    <p:sldId xmlns:r="http://schemas.openxmlformats.org/officeDocument/2006/relationships" id="256" r:id="R74d1481ab70845f6"/>
    <p:sldId xmlns:r="http://schemas.openxmlformats.org/officeDocument/2006/relationships" id="257" r:id="R50a3c438fe444e25"/>
    <p:sldId xmlns:r="http://schemas.openxmlformats.org/officeDocument/2006/relationships" id="258" r:id="Rc888d06dfe2c4bb5"/>
    <p:sldId xmlns:r="http://schemas.openxmlformats.org/officeDocument/2006/relationships" id="259" r:id="R6e3d08c708cf4d11"/>
    <p:sldId xmlns:r="http://schemas.openxmlformats.org/officeDocument/2006/relationships" id="260" r:id="R8e9848e92b23467c"/>
    <p:sldId xmlns:r="http://schemas.openxmlformats.org/officeDocument/2006/relationships" id="261" r:id="Rd0c95805b4014154"/>
    <p:sldId xmlns:r="http://schemas.openxmlformats.org/officeDocument/2006/relationships" id="262" r:id="Rea8073f3da4a442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58e28bece6d4b98" /><Relationship Type="http://schemas.openxmlformats.org/officeDocument/2006/relationships/slide" Target="/ppt/slides/slide1.xml" Id="R74d1481ab70845f6" /><Relationship Type="http://schemas.openxmlformats.org/officeDocument/2006/relationships/slide" Target="/ppt/slides/slide2.xml" Id="R50a3c438fe444e25" /><Relationship Type="http://schemas.openxmlformats.org/officeDocument/2006/relationships/slide" Target="/ppt/slides/slide3.xml" Id="Rc888d06dfe2c4bb5" /><Relationship Type="http://schemas.openxmlformats.org/officeDocument/2006/relationships/slide" Target="/ppt/slides/slide4.xml" Id="R6e3d08c708cf4d11" /><Relationship Type="http://schemas.openxmlformats.org/officeDocument/2006/relationships/slide" Target="/ppt/slides/slide5.xml" Id="R8e9848e92b23467c" /><Relationship Type="http://schemas.openxmlformats.org/officeDocument/2006/relationships/slide" Target="/ppt/slides/slide6.xml" Id="Rd0c95805b4014154" /><Relationship Type="http://schemas.openxmlformats.org/officeDocument/2006/relationships/slide" Target="/ppt/slides/slide7.xml" Id="Rea8073f3da4a442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4b6400d931844a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b1a49c0d064005" /><Relationship Type="http://schemas.openxmlformats.org/officeDocument/2006/relationships/theme" Target="/ppt/slideMasters/theme/theme1.xml" Id="R59e8216aba5e451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9b1a49c0d06400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90b9afb17e47a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061ffa3c0a47b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9f295c5de74a3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1e39706ced414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31bfe76990420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2bb1040d9c40a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f9604de563494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BO WIIK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 WIIK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 WIIK HOLDING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 WIIK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 WIIK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 WIIK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−329 891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12 294 461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33 012 725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41 294 854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 WIIK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WIIK BO ARNE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 WIIK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Dronning Eufemias gate 47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0194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95 96 38 98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982 274 613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 WIIK HOLDING AS</a:t>
            </a:r>
          </a:p>
        </p:txBody>
      </p:sp>
    </p:spTree>
  </p:cSld>
  <p:clrMapOvr>
    <a:masterClrMapping xmlns:a="http://schemas.openxmlformats.org/drawingml/2006/main"/>
  </p:clrMapOvr>
</p:sld>
</file>