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014bb070164d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f12a71c8834f70"/>
  </p:sldMasterIdLst>
  <p:sldIdLst>
    <p:sldId xmlns:r="http://schemas.openxmlformats.org/officeDocument/2006/relationships" id="256" r:id="R3b7489d0ea974dc9"/>
    <p:sldId xmlns:r="http://schemas.openxmlformats.org/officeDocument/2006/relationships" id="257" r:id="Rf0a7d400ed8c47a4"/>
    <p:sldId xmlns:r="http://schemas.openxmlformats.org/officeDocument/2006/relationships" id="258" r:id="R56e376245cf04902"/>
    <p:sldId xmlns:r="http://schemas.openxmlformats.org/officeDocument/2006/relationships" id="259" r:id="Rabd8d3aec2494c4f"/>
    <p:sldId xmlns:r="http://schemas.openxmlformats.org/officeDocument/2006/relationships" id="260" r:id="Rd99e67a3c75e4259"/>
    <p:sldId xmlns:r="http://schemas.openxmlformats.org/officeDocument/2006/relationships" id="261" r:id="R11d0e47f68cb4768"/>
    <p:sldId xmlns:r="http://schemas.openxmlformats.org/officeDocument/2006/relationships" id="262" r:id="R1bf4dd6db68140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12a71c8834f70" /><Relationship Type="http://schemas.openxmlformats.org/officeDocument/2006/relationships/slide" Target="/ppt/slides/slide1.xml" Id="R3b7489d0ea974dc9" /><Relationship Type="http://schemas.openxmlformats.org/officeDocument/2006/relationships/slide" Target="/ppt/slides/slide2.xml" Id="Rf0a7d400ed8c47a4" /><Relationship Type="http://schemas.openxmlformats.org/officeDocument/2006/relationships/slide" Target="/ppt/slides/slide3.xml" Id="R56e376245cf04902" /><Relationship Type="http://schemas.openxmlformats.org/officeDocument/2006/relationships/slide" Target="/ppt/slides/slide4.xml" Id="Rabd8d3aec2494c4f" /><Relationship Type="http://schemas.openxmlformats.org/officeDocument/2006/relationships/slide" Target="/ppt/slides/slide5.xml" Id="Rd99e67a3c75e4259" /><Relationship Type="http://schemas.openxmlformats.org/officeDocument/2006/relationships/slide" Target="/ppt/slides/slide6.xml" Id="R11d0e47f68cb4768" /><Relationship Type="http://schemas.openxmlformats.org/officeDocument/2006/relationships/slide" Target="/ppt/slides/slide7.xml" Id="R1bf4dd6db68140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31a2de1c4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5baf8c4714a3a" /><Relationship Type="http://schemas.openxmlformats.org/officeDocument/2006/relationships/theme" Target="/ppt/slideMasters/theme/theme1.xml" Id="Rc55106ad3d1149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b5baf8c4714a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1b437357949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e9512b353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3485d0f954d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610b43a5643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90211941649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90019d9054e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374af80834d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3 980 208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900 843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2 007 722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HANS OLAV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JORUNN HAUGEN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22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eiker@revisjon.no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982 199 697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