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a417f85ff442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26699c0b894317"/>
  </p:sldMasterIdLst>
  <p:sldIdLst>
    <p:sldId xmlns:r="http://schemas.openxmlformats.org/officeDocument/2006/relationships" id="256" r:id="R779f4e75d0fb485a"/>
    <p:sldId xmlns:r="http://schemas.openxmlformats.org/officeDocument/2006/relationships" id="257" r:id="R26e8a2225f2241ef"/>
    <p:sldId xmlns:r="http://schemas.openxmlformats.org/officeDocument/2006/relationships" id="258" r:id="R6f981f9c9636408d"/>
    <p:sldId xmlns:r="http://schemas.openxmlformats.org/officeDocument/2006/relationships" id="259" r:id="R198683be44ef4363"/>
    <p:sldId xmlns:r="http://schemas.openxmlformats.org/officeDocument/2006/relationships" id="260" r:id="R5cc238ac547642aa"/>
    <p:sldId xmlns:r="http://schemas.openxmlformats.org/officeDocument/2006/relationships" id="261" r:id="R5f724348cc0d4ef5"/>
    <p:sldId xmlns:r="http://schemas.openxmlformats.org/officeDocument/2006/relationships" id="262" r:id="R6b59c878b20746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6699c0b894317" /><Relationship Type="http://schemas.openxmlformats.org/officeDocument/2006/relationships/slide" Target="/ppt/slides/slide1.xml" Id="R779f4e75d0fb485a" /><Relationship Type="http://schemas.openxmlformats.org/officeDocument/2006/relationships/slide" Target="/ppt/slides/slide2.xml" Id="R26e8a2225f2241ef" /><Relationship Type="http://schemas.openxmlformats.org/officeDocument/2006/relationships/slide" Target="/ppt/slides/slide3.xml" Id="R6f981f9c9636408d" /><Relationship Type="http://schemas.openxmlformats.org/officeDocument/2006/relationships/slide" Target="/ppt/slides/slide4.xml" Id="R198683be44ef4363" /><Relationship Type="http://schemas.openxmlformats.org/officeDocument/2006/relationships/slide" Target="/ppt/slides/slide5.xml" Id="R5cc238ac547642aa" /><Relationship Type="http://schemas.openxmlformats.org/officeDocument/2006/relationships/slide" Target="/ppt/slides/slide6.xml" Id="R5f724348cc0d4ef5" /><Relationship Type="http://schemas.openxmlformats.org/officeDocument/2006/relationships/slide" Target="/ppt/slides/slide7.xml" Id="R6b59c878b20746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c408adf7241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8f91b9ce24c91" /><Relationship Type="http://schemas.openxmlformats.org/officeDocument/2006/relationships/theme" Target="/ppt/slideMasters/theme/theme1.xml" Id="R32090e919a8d4c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08f91b9ce24c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a51d763c9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f2ec2c996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12b3f7d14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ff1af489a46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a38f9a13f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2c0e485624a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2743d8b12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