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7a4911faad44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80f48189af4b76"/>
  </p:sldMasterIdLst>
  <p:sldIdLst>
    <p:sldId xmlns:r="http://schemas.openxmlformats.org/officeDocument/2006/relationships" id="256" r:id="R762a04ea44424ff3"/>
    <p:sldId xmlns:r="http://schemas.openxmlformats.org/officeDocument/2006/relationships" id="257" r:id="R9ef1de4820ac45f9"/>
    <p:sldId xmlns:r="http://schemas.openxmlformats.org/officeDocument/2006/relationships" id="258" r:id="R9bed88bf6d2b4acd"/>
    <p:sldId xmlns:r="http://schemas.openxmlformats.org/officeDocument/2006/relationships" id="259" r:id="Rdc6e9b4ddf2c4d56"/>
    <p:sldId xmlns:r="http://schemas.openxmlformats.org/officeDocument/2006/relationships" id="260" r:id="R24a43b9cd6e9401c"/>
    <p:sldId xmlns:r="http://schemas.openxmlformats.org/officeDocument/2006/relationships" id="261" r:id="R2a590f5510bd42fc"/>
    <p:sldId xmlns:r="http://schemas.openxmlformats.org/officeDocument/2006/relationships" id="262" r:id="Ra9f86d8b6b2f4e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0f48189af4b76" /><Relationship Type="http://schemas.openxmlformats.org/officeDocument/2006/relationships/slide" Target="/ppt/slides/slide1.xml" Id="R762a04ea44424ff3" /><Relationship Type="http://schemas.openxmlformats.org/officeDocument/2006/relationships/slide" Target="/ppt/slides/slide2.xml" Id="R9ef1de4820ac45f9" /><Relationship Type="http://schemas.openxmlformats.org/officeDocument/2006/relationships/slide" Target="/ppt/slides/slide3.xml" Id="R9bed88bf6d2b4acd" /><Relationship Type="http://schemas.openxmlformats.org/officeDocument/2006/relationships/slide" Target="/ppt/slides/slide4.xml" Id="Rdc6e9b4ddf2c4d56" /><Relationship Type="http://schemas.openxmlformats.org/officeDocument/2006/relationships/slide" Target="/ppt/slides/slide5.xml" Id="R24a43b9cd6e9401c" /><Relationship Type="http://schemas.openxmlformats.org/officeDocument/2006/relationships/slide" Target="/ppt/slides/slide6.xml" Id="R2a590f5510bd42fc" /><Relationship Type="http://schemas.openxmlformats.org/officeDocument/2006/relationships/slide" Target="/ppt/slides/slide7.xml" Id="Ra9f86d8b6b2f4e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9524dba40848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639c3936a4c40" /><Relationship Type="http://schemas.openxmlformats.org/officeDocument/2006/relationships/theme" Target="/ppt/slideMasters/theme/theme1.xml" Id="R4bbc884f841642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5639c3936a4c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82761660142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752de5ef145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6be5710f441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ebec10be04d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20684f1414e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0edd48d6a40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6511386b04a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NUMEDAL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NUMEDAL REGNSKAPSKONTOR AS ble etablert [år] og holder til i Veggli.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3 393 067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494 393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384 919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1 172 704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HIMONI-K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Numedalstunet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3628 Veggli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982 003 202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