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4eaeb4f80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6339f2ecc474c"/>
  </p:sldMasterIdLst>
  <p:sldIdLst>
    <p:sldId xmlns:r="http://schemas.openxmlformats.org/officeDocument/2006/relationships" id="256" r:id="R6232cacf3840450b"/>
    <p:sldId xmlns:r="http://schemas.openxmlformats.org/officeDocument/2006/relationships" id="257" r:id="R3a46797ecf734457"/>
    <p:sldId xmlns:r="http://schemas.openxmlformats.org/officeDocument/2006/relationships" id="258" r:id="R37f97a8b537d419c"/>
    <p:sldId xmlns:r="http://schemas.openxmlformats.org/officeDocument/2006/relationships" id="259" r:id="R1b7c5adbe6754d85"/>
    <p:sldId xmlns:r="http://schemas.openxmlformats.org/officeDocument/2006/relationships" id="260" r:id="R5c7c0690b94d4df1"/>
    <p:sldId xmlns:r="http://schemas.openxmlformats.org/officeDocument/2006/relationships" id="261" r:id="R37e6180a344c493e"/>
    <p:sldId xmlns:r="http://schemas.openxmlformats.org/officeDocument/2006/relationships" id="262" r:id="Rae1d9007de3e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6339f2ecc474c" /><Relationship Type="http://schemas.openxmlformats.org/officeDocument/2006/relationships/slide" Target="/ppt/slides/slide1.xml" Id="R6232cacf3840450b" /><Relationship Type="http://schemas.openxmlformats.org/officeDocument/2006/relationships/slide" Target="/ppt/slides/slide2.xml" Id="R3a46797ecf734457" /><Relationship Type="http://schemas.openxmlformats.org/officeDocument/2006/relationships/slide" Target="/ppt/slides/slide3.xml" Id="R37f97a8b537d419c" /><Relationship Type="http://schemas.openxmlformats.org/officeDocument/2006/relationships/slide" Target="/ppt/slides/slide4.xml" Id="R1b7c5adbe6754d85" /><Relationship Type="http://schemas.openxmlformats.org/officeDocument/2006/relationships/slide" Target="/ppt/slides/slide5.xml" Id="R5c7c0690b94d4df1" /><Relationship Type="http://schemas.openxmlformats.org/officeDocument/2006/relationships/slide" Target="/ppt/slides/slide6.xml" Id="R37e6180a344c493e" /><Relationship Type="http://schemas.openxmlformats.org/officeDocument/2006/relationships/slide" Target="/ppt/slides/slide7.xml" Id="Rae1d9007de3e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959a1f176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7dd8cf36f4f23" /><Relationship Type="http://schemas.openxmlformats.org/officeDocument/2006/relationships/theme" Target="/ppt/slideMasters/theme/theme1.xml" Id="R4f49a856dc25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7dd8cf36f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1ec24cd7e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2f33852bb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e20062e66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0be71273d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c0cc7af664b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f9796316d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39e2b698348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