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b5a514d82a41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e7eb7815dc4c9c"/>
  </p:sldMasterIdLst>
  <p:sldIdLst>
    <p:sldId xmlns:r="http://schemas.openxmlformats.org/officeDocument/2006/relationships" id="256" r:id="Rf67c9688643e4483"/>
    <p:sldId xmlns:r="http://schemas.openxmlformats.org/officeDocument/2006/relationships" id="257" r:id="R6f257fd8bf004035"/>
    <p:sldId xmlns:r="http://schemas.openxmlformats.org/officeDocument/2006/relationships" id="258" r:id="R3db67ceb20794db1"/>
    <p:sldId xmlns:r="http://schemas.openxmlformats.org/officeDocument/2006/relationships" id="259" r:id="Re4fa4c9beef049df"/>
    <p:sldId xmlns:r="http://schemas.openxmlformats.org/officeDocument/2006/relationships" id="260" r:id="R27c30655f03e430d"/>
    <p:sldId xmlns:r="http://schemas.openxmlformats.org/officeDocument/2006/relationships" id="261" r:id="R5f5c19f1bfbe4764"/>
    <p:sldId xmlns:r="http://schemas.openxmlformats.org/officeDocument/2006/relationships" id="262" r:id="R16f9122c730144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e7eb7815dc4c9c" /><Relationship Type="http://schemas.openxmlformats.org/officeDocument/2006/relationships/slide" Target="/ppt/slides/slide1.xml" Id="Rf67c9688643e4483" /><Relationship Type="http://schemas.openxmlformats.org/officeDocument/2006/relationships/slide" Target="/ppt/slides/slide2.xml" Id="R6f257fd8bf004035" /><Relationship Type="http://schemas.openxmlformats.org/officeDocument/2006/relationships/slide" Target="/ppt/slides/slide3.xml" Id="R3db67ceb20794db1" /><Relationship Type="http://schemas.openxmlformats.org/officeDocument/2006/relationships/slide" Target="/ppt/slides/slide4.xml" Id="Re4fa4c9beef049df" /><Relationship Type="http://schemas.openxmlformats.org/officeDocument/2006/relationships/slide" Target="/ppt/slides/slide5.xml" Id="R27c30655f03e430d" /><Relationship Type="http://schemas.openxmlformats.org/officeDocument/2006/relationships/slide" Target="/ppt/slides/slide6.xml" Id="R5f5c19f1bfbe4764" /><Relationship Type="http://schemas.openxmlformats.org/officeDocument/2006/relationships/slide" Target="/ppt/slides/slide7.xml" Id="R16f9122c730144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4c51dee4f441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7498d7f9c04cc8" /><Relationship Type="http://schemas.openxmlformats.org/officeDocument/2006/relationships/theme" Target="/ppt/slideMasters/theme/theme1.xml" Id="R4de8ef85d78143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7498d7f9c04c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518803fc349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47cbb67c746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1ed81063047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85ed0c7b34a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950408ca345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19539b7484a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e4e0ff878c46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JØRGENSEN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JØRGENSEN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−262 002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21 989 866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68 560 225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81 287 682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JØRGENSEN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Eilert Sundts gate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44 92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981 879 430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