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c97058f38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c6b601b5674420"/>
  </p:sldMasterIdLst>
  <p:sldIdLst>
    <p:sldId xmlns:r="http://schemas.openxmlformats.org/officeDocument/2006/relationships" id="256" r:id="Rac57c4db300c4b9a"/>
    <p:sldId xmlns:r="http://schemas.openxmlformats.org/officeDocument/2006/relationships" id="257" r:id="R963c94320cdb4a27"/>
    <p:sldId xmlns:r="http://schemas.openxmlformats.org/officeDocument/2006/relationships" id="258" r:id="Rf14b0937965a4447"/>
    <p:sldId xmlns:r="http://schemas.openxmlformats.org/officeDocument/2006/relationships" id="259" r:id="R1321bf6827b545c1"/>
    <p:sldId xmlns:r="http://schemas.openxmlformats.org/officeDocument/2006/relationships" id="260" r:id="R1fb11f4278174aa1"/>
    <p:sldId xmlns:r="http://schemas.openxmlformats.org/officeDocument/2006/relationships" id="261" r:id="R9c2b0e88d64b45c2"/>
    <p:sldId xmlns:r="http://schemas.openxmlformats.org/officeDocument/2006/relationships" id="262" r:id="R9e65f9531774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6b601b5674420" /><Relationship Type="http://schemas.openxmlformats.org/officeDocument/2006/relationships/slide" Target="/ppt/slides/slide1.xml" Id="Rac57c4db300c4b9a" /><Relationship Type="http://schemas.openxmlformats.org/officeDocument/2006/relationships/slide" Target="/ppt/slides/slide2.xml" Id="R963c94320cdb4a27" /><Relationship Type="http://schemas.openxmlformats.org/officeDocument/2006/relationships/slide" Target="/ppt/slides/slide3.xml" Id="Rf14b0937965a4447" /><Relationship Type="http://schemas.openxmlformats.org/officeDocument/2006/relationships/slide" Target="/ppt/slides/slide4.xml" Id="R1321bf6827b545c1" /><Relationship Type="http://schemas.openxmlformats.org/officeDocument/2006/relationships/slide" Target="/ppt/slides/slide5.xml" Id="R1fb11f4278174aa1" /><Relationship Type="http://schemas.openxmlformats.org/officeDocument/2006/relationships/slide" Target="/ppt/slides/slide6.xml" Id="R9c2b0e88d64b45c2" /><Relationship Type="http://schemas.openxmlformats.org/officeDocument/2006/relationships/slide" Target="/ppt/slides/slide7.xml" Id="R9e65f9531774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a50238575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3b5c90ee04e11" /><Relationship Type="http://schemas.openxmlformats.org/officeDocument/2006/relationships/theme" Target="/ppt/slideMasters/theme/theme1.xml" Id="R47ab43cac348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3b5c90ee04e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aaf0b790c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839325de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38fb2ce36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124093bd9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89133cb004c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7ec9942641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46258193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