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ae16cd5554a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20c1f1dd604015"/>
  </p:sldMasterIdLst>
  <p:sldIdLst>
    <p:sldId xmlns:r="http://schemas.openxmlformats.org/officeDocument/2006/relationships" id="256" r:id="R758079e0b6a547f3"/>
    <p:sldId xmlns:r="http://schemas.openxmlformats.org/officeDocument/2006/relationships" id="257" r:id="R5d1ba4f77d8341b5"/>
    <p:sldId xmlns:r="http://schemas.openxmlformats.org/officeDocument/2006/relationships" id="258" r:id="Rf0fac9e172dc43bb"/>
    <p:sldId xmlns:r="http://schemas.openxmlformats.org/officeDocument/2006/relationships" id="259" r:id="Ra8a1a37aaf244b75"/>
    <p:sldId xmlns:r="http://schemas.openxmlformats.org/officeDocument/2006/relationships" id="260" r:id="Rb48ac2adf4764810"/>
    <p:sldId xmlns:r="http://schemas.openxmlformats.org/officeDocument/2006/relationships" id="261" r:id="R0e1d2f4c770b4e22"/>
    <p:sldId xmlns:r="http://schemas.openxmlformats.org/officeDocument/2006/relationships" id="262" r:id="Rd9d3a5b9e33247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0c1f1dd604015" /><Relationship Type="http://schemas.openxmlformats.org/officeDocument/2006/relationships/slide" Target="/ppt/slides/slide1.xml" Id="R758079e0b6a547f3" /><Relationship Type="http://schemas.openxmlformats.org/officeDocument/2006/relationships/slide" Target="/ppt/slides/slide2.xml" Id="R5d1ba4f77d8341b5" /><Relationship Type="http://schemas.openxmlformats.org/officeDocument/2006/relationships/slide" Target="/ppt/slides/slide3.xml" Id="Rf0fac9e172dc43bb" /><Relationship Type="http://schemas.openxmlformats.org/officeDocument/2006/relationships/slide" Target="/ppt/slides/slide4.xml" Id="Ra8a1a37aaf244b75" /><Relationship Type="http://schemas.openxmlformats.org/officeDocument/2006/relationships/slide" Target="/ppt/slides/slide5.xml" Id="Rb48ac2adf4764810" /><Relationship Type="http://schemas.openxmlformats.org/officeDocument/2006/relationships/slide" Target="/ppt/slides/slide6.xml" Id="R0e1d2f4c770b4e22" /><Relationship Type="http://schemas.openxmlformats.org/officeDocument/2006/relationships/slide" Target="/ppt/slides/slide7.xml" Id="Rd9d3a5b9e33247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8661ebabc4d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a9dce6de54664" /><Relationship Type="http://schemas.openxmlformats.org/officeDocument/2006/relationships/theme" Target="/ppt/slideMasters/theme/theme1.xml" Id="R87ea1af51a3946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5a9dce6de5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7432fbf1f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f222d61df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6808da58a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e51d7f9bd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e7e02486641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129a9563a4f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1edb7017044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MEDICON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1 816 600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726 127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11 732 911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19 490 395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GEHEB ANNE CATHRINE 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GEHEB OLUF MAGNUS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Kjøiaveien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981 568 621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