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1b20d672b074c5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fb1659f79ff4321"/>
  </p:sldMasterIdLst>
  <p:sldIdLst>
    <p:sldId xmlns:r="http://schemas.openxmlformats.org/officeDocument/2006/relationships" id="256" r:id="Re16671b27a094cac"/>
    <p:sldId xmlns:r="http://schemas.openxmlformats.org/officeDocument/2006/relationships" id="257" r:id="Rb3bee3743c9d45ac"/>
    <p:sldId xmlns:r="http://schemas.openxmlformats.org/officeDocument/2006/relationships" id="258" r:id="R1a3b206f488c46d3"/>
    <p:sldId xmlns:r="http://schemas.openxmlformats.org/officeDocument/2006/relationships" id="259" r:id="R12c7bd6ea9594c4f"/>
    <p:sldId xmlns:r="http://schemas.openxmlformats.org/officeDocument/2006/relationships" id="260" r:id="Ra5c386bbe00a41a7"/>
    <p:sldId xmlns:r="http://schemas.openxmlformats.org/officeDocument/2006/relationships" id="261" r:id="R9a1027b7454f409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fb1659f79ff4321" /><Relationship Type="http://schemas.openxmlformats.org/officeDocument/2006/relationships/slide" Target="/ppt/slides/slide1.xml" Id="Re16671b27a094cac" /><Relationship Type="http://schemas.openxmlformats.org/officeDocument/2006/relationships/slide" Target="/ppt/slides/slide2.xml" Id="Rb3bee3743c9d45ac" /><Relationship Type="http://schemas.openxmlformats.org/officeDocument/2006/relationships/slide" Target="/ppt/slides/slide3.xml" Id="R1a3b206f488c46d3" /><Relationship Type="http://schemas.openxmlformats.org/officeDocument/2006/relationships/slide" Target="/ppt/slides/slide4.xml" Id="R12c7bd6ea9594c4f" /><Relationship Type="http://schemas.openxmlformats.org/officeDocument/2006/relationships/slide" Target="/ppt/slides/slide5.xml" Id="Ra5c386bbe00a41a7" /><Relationship Type="http://schemas.openxmlformats.org/officeDocument/2006/relationships/slide" Target="/ppt/slides/slide6.xml" Id="R9a1027b7454f409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75cbdcef0ba4be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c92d89c6e84f11" /><Relationship Type="http://schemas.openxmlformats.org/officeDocument/2006/relationships/theme" Target="/ppt/slideMasters/theme/theme1.xml" Id="Rb0b8ac5e097740c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ac92d89c6e84f1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25ba20db6246f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f8e43d46e24bf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384983f95a4a7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983c8dc8e541a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3af4cbe55f4db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204045afa6470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CARE OF CONCEPTS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CARE OF CONCEPTS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CARE OF CONCEPTS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CARE OF CONCEPTS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CARE OF CONCEPTS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CARE OF CONCEPTS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2018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−30 868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−29 813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2 462 051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2 488 200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CARE OF CONCEPTS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981 472 721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CARE OF CONCEPTS AS</a:t>
            </a:r>
          </a:p>
        </p:txBody>
      </p:sp>
    </p:spTree>
  </p:cSld>
  <p:clrMapOvr>
    <a:masterClrMapping xmlns:a="http://schemas.openxmlformats.org/drawingml/2006/main"/>
  </p:clrMapOvr>
</p:sld>
</file>