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e2bf2fec04d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b01313af54941"/>
  </p:sldMasterIdLst>
  <p:sldIdLst>
    <p:sldId xmlns:r="http://schemas.openxmlformats.org/officeDocument/2006/relationships" id="256" r:id="R838d71c940e7478f"/>
    <p:sldId xmlns:r="http://schemas.openxmlformats.org/officeDocument/2006/relationships" id="257" r:id="Rcaeb2873d4224ac0"/>
    <p:sldId xmlns:r="http://schemas.openxmlformats.org/officeDocument/2006/relationships" id="258" r:id="Rfc8368117dc3461c"/>
    <p:sldId xmlns:r="http://schemas.openxmlformats.org/officeDocument/2006/relationships" id="259" r:id="R75bca2048a28492e"/>
    <p:sldId xmlns:r="http://schemas.openxmlformats.org/officeDocument/2006/relationships" id="260" r:id="R3d470e0d9ab94c98"/>
    <p:sldId xmlns:r="http://schemas.openxmlformats.org/officeDocument/2006/relationships" id="261" r:id="R80ea91030bb84549"/>
    <p:sldId xmlns:r="http://schemas.openxmlformats.org/officeDocument/2006/relationships" id="262" r:id="R3ed708fcb81b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b01313af54941" /><Relationship Type="http://schemas.openxmlformats.org/officeDocument/2006/relationships/slide" Target="/ppt/slides/slide1.xml" Id="R838d71c940e7478f" /><Relationship Type="http://schemas.openxmlformats.org/officeDocument/2006/relationships/slide" Target="/ppt/slides/slide2.xml" Id="Rcaeb2873d4224ac0" /><Relationship Type="http://schemas.openxmlformats.org/officeDocument/2006/relationships/slide" Target="/ppt/slides/slide3.xml" Id="Rfc8368117dc3461c" /><Relationship Type="http://schemas.openxmlformats.org/officeDocument/2006/relationships/slide" Target="/ppt/slides/slide4.xml" Id="R75bca2048a28492e" /><Relationship Type="http://schemas.openxmlformats.org/officeDocument/2006/relationships/slide" Target="/ppt/slides/slide5.xml" Id="R3d470e0d9ab94c98" /><Relationship Type="http://schemas.openxmlformats.org/officeDocument/2006/relationships/slide" Target="/ppt/slides/slide6.xml" Id="R80ea91030bb84549" /><Relationship Type="http://schemas.openxmlformats.org/officeDocument/2006/relationships/slide" Target="/ppt/slides/slide7.xml" Id="R3ed708fcb81b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ca5156449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06942ec24f09" /><Relationship Type="http://schemas.openxmlformats.org/officeDocument/2006/relationships/theme" Target="/ppt/slideMasters/theme/theme1.xml" Id="Rafac52c22c39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d06942ec2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b76ef3a44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1debed28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dfa1e1053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7048f80d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5e10428674f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b2e2cb301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37287b42449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