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fcaf02bf2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826cea4a04f24"/>
  </p:sldMasterIdLst>
  <p:sldIdLst>
    <p:sldId xmlns:r="http://schemas.openxmlformats.org/officeDocument/2006/relationships" id="256" r:id="R7f653653db124b86"/>
    <p:sldId xmlns:r="http://schemas.openxmlformats.org/officeDocument/2006/relationships" id="257" r:id="R948ac1eff45c453d"/>
    <p:sldId xmlns:r="http://schemas.openxmlformats.org/officeDocument/2006/relationships" id="258" r:id="Radf2555207f24c62"/>
    <p:sldId xmlns:r="http://schemas.openxmlformats.org/officeDocument/2006/relationships" id="259" r:id="Rf353e26b99354bc0"/>
    <p:sldId xmlns:r="http://schemas.openxmlformats.org/officeDocument/2006/relationships" id="260" r:id="Rf2f7b6b061df45bd"/>
    <p:sldId xmlns:r="http://schemas.openxmlformats.org/officeDocument/2006/relationships" id="261" r:id="R23d6a57ccf964868"/>
    <p:sldId xmlns:r="http://schemas.openxmlformats.org/officeDocument/2006/relationships" id="262" r:id="R54d9dfa16116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826cea4a04f24" /><Relationship Type="http://schemas.openxmlformats.org/officeDocument/2006/relationships/slide" Target="/ppt/slides/slide1.xml" Id="R7f653653db124b86" /><Relationship Type="http://schemas.openxmlformats.org/officeDocument/2006/relationships/slide" Target="/ppt/slides/slide2.xml" Id="R948ac1eff45c453d" /><Relationship Type="http://schemas.openxmlformats.org/officeDocument/2006/relationships/slide" Target="/ppt/slides/slide3.xml" Id="Radf2555207f24c62" /><Relationship Type="http://schemas.openxmlformats.org/officeDocument/2006/relationships/slide" Target="/ppt/slides/slide4.xml" Id="Rf353e26b99354bc0" /><Relationship Type="http://schemas.openxmlformats.org/officeDocument/2006/relationships/slide" Target="/ppt/slides/slide5.xml" Id="Rf2f7b6b061df45bd" /><Relationship Type="http://schemas.openxmlformats.org/officeDocument/2006/relationships/slide" Target="/ppt/slides/slide6.xml" Id="R23d6a57ccf964868" /><Relationship Type="http://schemas.openxmlformats.org/officeDocument/2006/relationships/slide" Target="/ppt/slides/slide7.xml" Id="R54d9dfa16116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7151bac90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cc12cb83342d9" /><Relationship Type="http://schemas.openxmlformats.org/officeDocument/2006/relationships/theme" Target="/ppt/slideMasters/theme/theme1.xml" Id="R1db41e7964ca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ecc12cb833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da015e72e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2a3b50bff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04cac1073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5d490ea2e4b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c9df84a64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74d107d5142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7c1e2979743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