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4032bb48a543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52d38908f941c9"/>
  </p:sldMasterIdLst>
  <p:sldIdLst>
    <p:sldId xmlns:r="http://schemas.openxmlformats.org/officeDocument/2006/relationships" id="256" r:id="R44aef94a2ae8473b"/>
    <p:sldId xmlns:r="http://schemas.openxmlformats.org/officeDocument/2006/relationships" id="257" r:id="R7e8c8dbbd51b4f8d"/>
    <p:sldId xmlns:r="http://schemas.openxmlformats.org/officeDocument/2006/relationships" id="258" r:id="R2afbe89d1f5e4e8d"/>
    <p:sldId xmlns:r="http://schemas.openxmlformats.org/officeDocument/2006/relationships" id="259" r:id="R8e01185db08e4e23"/>
    <p:sldId xmlns:r="http://schemas.openxmlformats.org/officeDocument/2006/relationships" id="260" r:id="R6336f2b267f844e8"/>
    <p:sldId xmlns:r="http://schemas.openxmlformats.org/officeDocument/2006/relationships" id="261" r:id="Re9d2f0c1293c47a7"/>
    <p:sldId xmlns:r="http://schemas.openxmlformats.org/officeDocument/2006/relationships" id="262" r:id="R7180f610ff7546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52d38908f941c9" /><Relationship Type="http://schemas.openxmlformats.org/officeDocument/2006/relationships/slide" Target="/ppt/slides/slide1.xml" Id="R44aef94a2ae8473b" /><Relationship Type="http://schemas.openxmlformats.org/officeDocument/2006/relationships/slide" Target="/ppt/slides/slide2.xml" Id="R7e8c8dbbd51b4f8d" /><Relationship Type="http://schemas.openxmlformats.org/officeDocument/2006/relationships/slide" Target="/ppt/slides/slide3.xml" Id="R2afbe89d1f5e4e8d" /><Relationship Type="http://schemas.openxmlformats.org/officeDocument/2006/relationships/slide" Target="/ppt/slides/slide4.xml" Id="R8e01185db08e4e23" /><Relationship Type="http://schemas.openxmlformats.org/officeDocument/2006/relationships/slide" Target="/ppt/slides/slide5.xml" Id="R6336f2b267f844e8" /><Relationship Type="http://schemas.openxmlformats.org/officeDocument/2006/relationships/slide" Target="/ppt/slides/slide6.xml" Id="Re9d2f0c1293c47a7" /><Relationship Type="http://schemas.openxmlformats.org/officeDocument/2006/relationships/slide" Target="/ppt/slides/slide7.xml" Id="R7180f610ff7546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d11bb7398747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0554670d24e2c" /><Relationship Type="http://schemas.openxmlformats.org/officeDocument/2006/relationships/theme" Target="/ppt/slideMasters/theme/theme1.xml" Id="R30889d3e17ba46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f0554670d24e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629f4152445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5fad9ed344c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ea2a441264b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535db34a24d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d2071867d4b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9371f143247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3301137bd49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NEXTBYTE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4 225 217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KROSLID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