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43bfed048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f5f1e93b04b2a"/>
  </p:sldMasterIdLst>
  <p:sldIdLst>
    <p:sldId xmlns:r="http://schemas.openxmlformats.org/officeDocument/2006/relationships" id="256" r:id="R049e3c30e3874527"/>
    <p:sldId xmlns:r="http://schemas.openxmlformats.org/officeDocument/2006/relationships" id="257" r:id="Rf5cfe8740c7648c7"/>
    <p:sldId xmlns:r="http://schemas.openxmlformats.org/officeDocument/2006/relationships" id="258" r:id="Rf89b57c419b44527"/>
    <p:sldId xmlns:r="http://schemas.openxmlformats.org/officeDocument/2006/relationships" id="259" r:id="R755cbf937f14454e"/>
    <p:sldId xmlns:r="http://schemas.openxmlformats.org/officeDocument/2006/relationships" id="260" r:id="Ra93375e7502f4b61"/>
    <p:sldId xmlns:r="http://schemas.openxmlformats.org/officeDocument/2006/relationships" id="261" r:id="R521256035fda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f5f1e93b04b2a" /><Relationship Type="http://schemas.openxmlformats.org/officeDocument/2006/relationships/slide" Target="/ppt/slides/slide1.xml" Id="R049e3c30e3874527" /><Relationship Type="http://schemas.openxmlformats.org/officeDocument/2006/relationships/slide" Target="/ppt/slides/slide2.xml" Id="Rf5cfe8740c7648c7" /><Relationship Type="http://schemas.openxmlformats.org/officeDocument/2006/relationships/slide" Target="/ppt/slides/slide3.xml" Id="Rf89b57c419b44527" /><Relationship Type="http://schemas.openxmlformats.org/officeDocument/2006/relationships/slide" Target="/ppt/slides/slide4.xml" Id="R755cbf937f14454e" /><Relationship Type="http://schemas.openxmlformats.org/officeDocument/2006/relationships/slide" Target="/ppt/slides/slide5.xml" Id="Ra93375e7502f4b61" /><Relationship Type="http://schemas.openxmlformats.org/officeDocument/2006/relationships/slide" Target="/ppt/slides/slide6.xml" Id="R521256035fda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6d478ee0248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c6cc755cb425b" /><Relationship Type="http://schemas.openxmlformats.org/officeDocument/2006/relationships/theme" Target="/ppt/slideMasters/theme/theme1.xml" Id="Rb309a5611923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c6cc755cb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d67d4e7341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b9504ecd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470b19d9e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df8f8a7c4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fd69ff99e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cf7aeafb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