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a96d22e70343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1ad048fddc42d9"/>
  </p:sldMasterIdLst>
  <p:sldIdLst>
    <p:sldId xmlns:r="http://schemas.openxmlformats.org/officeDocument/2006/relationships" id="256" r:id="Rd5429981cfd34c6e"/>
    <p:sldId xmlns:r="http://schemas.openxmlformats.org/officeDocument/2006/relationships" id="257" r:id="R3257865a4b7246d3"/>
    <p:sldId xmlns:r="http://schemas.openxmlformats.org/officeDocument/2006/relationships" id="258" r:id="Rd48eadb4566248e6"/>
    <p:sldId xmlns:r="http://schemas.openxmlformats.org/officeDocument/2006/relationships" id="259" r:id="Rf14c893febc74b58"/>
    <p:sldId xmlns:r="http://schemas.openxmlformats.org/officeDocument/2006/relationships" id="260" r:id="R00f236cf6dff4433"/>
    <p:sldId xmlns:r="http://schemas.openxmlformats.org/officeDocument/2006/relationships" id="261" r:id="Rff81ffc30eea4b89"/>
    <p:sldId xmlns:r="http://schemas.openxmlformats.org/officeDocument/2006/relationships" id="262" r:id="R04b6fc01c7f945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1ad048fddc42d9" /><Relationship Type="http://schemas.openxmlformats.org/officeDocument/2006/relationships/slide" Target="/ppt/slides/slide1.xml" Id="Rd5429981cfd34c6e" /><Relationship Type="http://schemas.openxmlformats.org/officeDocument/2006/relationships/slide" Target="/ppt/slides/slide2.xml" Id="R3257865a4b7246d3" /><Relationship Type="http://schemas.openxmlformats.org/officeDocument/2006/relationships/slide" Target="/ppt/slides/slide3.xml" Id="Rd48eadb4566248e6" /><Relationship Type="http://schemas.openxmlformats.org/officeDocument/2006/relationships/slide" Target="/ppt/slides/slide4.xml" Id="Rf14c893febc74b58" /><Relationship Type="http://schemas.openxmlformats.org/officeDocument/2006/relationships/slide" Target="/ppt/slides/slide5.xml" Id="R00f236cf6dff4433" /><Relationship Type="http://schemas.openxmlformats.org/officeDocument/2006/relationships/slide" Target="/ppt/slides/slide6.xml" Id="Rff81ffc30eea4b89" /><Relationship Type="http://schemas.openxmlformats.org/officeDocument/2006/relationships/slide" Target="/ppt/slides/slide7.xml" Id="R04b6fc01c7f945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9983a277ad43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2b0189a96458b" /><Relationship Type="http://schemas.openxmlformats.org/officeDocument/2006/relationships/theme" Target="/ppt/slideMasters/theme/theme1.xml" Id="R9013815f4da04e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32b0189a9645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0452656624e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0d188a66d48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88b384bc84b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d169cd56340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7f14fc8c448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ac5edff9542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c3a98dfbd4c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STORO BLIKKENSLAGERVERKSTED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STORO BLIKKENSLAGERVERKSTED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143 241 684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20 972 488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17 611 616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10 355 442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50 293 794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STORO BLIKKENSLAGERVERKSTED HOLDING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Kakkelovnskroken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15 46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post@blikkenslager.no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www.blikkenslager.no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981 237 293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