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b38a85d4ad42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606ff0371343d5"/>
  </p:sldMasterIdLst>
  <p:sldIdLst>
    <p:sldId xmlns:r="http://schemas.openxmlformats.org/officeDocument/2006/relationships" id="256" r:id="Rdeac860807d94633"/>
    <p:sldId xmlns:r="http://schemas.openxmlformats.org/officeDocument/2006/relationships" id="257" r:id="R9629ff5aaca94714"/>
    <p:sldId xmlns:r="http://schemas.openxmlformats.org/officeDocument/2006/relationships" id="258" r:id="R57cdfb32d53d4eb3"/>
    <p:sldId xmlns:r="http://schemas.openxmlformats.org/officeDocument/2006/relationships" id="259" r:id="R23a98cba5dfd419a"/>
    <p:sldId xmlns:r="http://schemas.openxmlformats.org/officeDocument/2006/relationships" id="260" r:id="Ra8ddf416c5a042b5"/>
    <p:sldId xmlns:r="http://schemas.openxmlformats.org/officeDocument/2006/relationships" id="261" r:id="R4cd759ef292840b8"/>
    <p:sldId xmlns:r="http://schemas.openxmlformats.org/officeDocument/2006/relationships" id="262" r:id="Raa05219aa83046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606ff0371343d5" /><Relationship Type="http://schemas.openxmlformats.org/officeDocument/2006/relationships/slide" Target="/ppt/slides/slide1.xml" Id="Rdeac860807d94633" /><Relationship Type="http://schemas.openxmlformats.org/officeDocument/2006/relationships/slide" Target="/ppt/slides/slide2.xml" Id="R9629ff5aaca94714" /><Relationship Type="http://schemas.openxmlformats.org/officeDocument/2006/relationships/slide" Target="/ppt/slides/slide3.xml" Id="R57cdfb32d53d4eb3" /><Relationship Type="http://schemas.openxmlformats.org/officeDocument/2006/relationships/slide" Target="/ppt/slides/slide4.xml" Id="R23a98cba5dfd419a" /><Relationship Type="http://schemas.openxmlformats.org/officeDocument/2006/relationships/slide" Target="/ppt/slides/slide5.xml" Id="Ra8ddf416c5a042b5" /><Relationship Type="http://schemas.openxmlformats.org/officeDocument/2006/relationships/slide" Target="/ppt/slides/slide6.xml" Id="R4cd759ef292840b8" /><Relationship Type="http://schemas.openxmlformats.org/officeDocument/2006/relationships/slide" Target="/ppt/slides/slide7.xml" Id="Raa05219aa83046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9f7f02328246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8811df0902473e" /><Relationship Type="http://schemas.openxmlformats.org/officeDocument/2006/relationships/theme" Target="/ppt/slideMasters/theme/theme1.xml" Id="Rb7f9a3c5f9a746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8811df0902473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4893aabb6344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00a2c91e2448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2649c8774948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6212a5b00e41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284abe39f243b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058f1a9df64c7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54a8c1b9eb40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KVALHEIM &amp; COM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KVALHEIM &amp; COM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KVALHEIM &amp; COM AS ble etablert [år] og holder til i Deknepollen.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KVALHEIM &amp; COM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KVALHEIM &amp; COM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KVALHEIM &amp; COM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170 411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−1 804 346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−241 917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75 694 941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76 810 575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KVALHEIM &amp; COM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VORREN SIF B KVALHEIM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VORREN GAUTE VIGLEIK  –  36,8 %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KVALHEIM ESPEN  –  13,2 %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KVALHEIM HARALD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KVALHEIM &amp; COM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Blålidvegen 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6718 Deknepollen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bedrift@kvalheim.com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981 237 269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KVALHEIM &amp; COM AS</a:t>
            </a:r>
          </a:p>
        </p:txBody>
      </p:sp>
    </p:spTree>
  </p:cSld>
  <p:clrMapOvr>
    <a:masterClrMapping xmlns:a="http://schemas.openxmlformats.org/drawingml/2006/main"/>
  </p:clrMapOvr>
</p:sld>
</file>