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f771eaaa1c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a1e4951a94f59"/>
  </p:sldMasterIdLst>
  <p:sldIdLst>
    <p:sldId xmlns:r="http://schemas.openxmlformats.org/officeDocument/2006/relationships" id="256" r:id="R16c67c54c2ab4440"/>
    <p:sldId xmlns:r="http://schemas.openxmlformats.org/officeDocument/2006/relationships" id="257" r:id="Rea3af0d929c340ec"/>
    <p:sldId xmlns:r="http://schemas.openxmlformats.org/officeDocument/2006/relationships" id="258" r:id="R1f697511535f4244"/>
    <p:sldId xmlns:r="http://schemas.openxmlformats.org/officeDocument/2006/relationships" id="259" r:id="R5d46598941754289"/>
    <p:sldId xmlns:r="http://schemas.openxmlformats.org/officeDocument/2006/relationships" id="260" r:id="Read782e09e004ee9"/>
    <p:sldId xmlns:r="http://schemas.openxmlformats.org/officeDocument/2006/relationships" id="261" r:id="Rd9e417ac263a4a4e"/>
    <p:sldId xmlns:r="http://schemas.openxmlformats.org/officeDocument/2006/relationships" id="262" r:id="R08b0cee6f53c4e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a1e4951a94f59" /><Relationship Type="http://schemas.openxmlformats.org/officeDocument/2006/relationships/slide" Target="/ppt/slides/slide1.xml" Id="R16c67c54c2ab4440" /><Relationship Type="http://schemas.openxmlformats.org/officeDocument/2006/relationships/slide" Target="/ppt/slides/slide2.xml" Id="Rea3af0d929c340ec" /><Relationship Type="http://schemas.openxmlformats.org/officeDocument/2006/relationships/slide" Target="/ppt/slides/slide3.xml" Id="R1f697511535f4244" /><Relationship Type="http://schemas.openxmlformats.org/officeDocument/2006/relationships/slide" Target="/ppt/slides/slide4.xml" Id="R5d46598941754289" /><Relationship Type="http://schemas.openxmlformats.org/officeDocument/2006/relationships/slide" Target="/ppt/slides/slide5.xml" Id="Read782e09e004ee9" /><Relationship Type="http://schemas.openxmlformats.org/officeDocument/2006/relationships/slide" Target="/ppt/slides/slide6.xml" Id="Rd9e417ac263a4a4e" /><Relationship Type="http://schemas.openxmlformats.org/officeDocument/2006/relationships/slide" Target="/ppt/slides/slide7.xml" Id="R08b0cee6f53c4e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61edc52ec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54033d404cb8" /><Relationship Type="http://schemas.openxmlformats.org/officeDocument/2006/relationships/theme" Target="/ppt/slideMasters/theme/theme1.xml" Id="Rc8ae52106ebe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7d54033d40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56fb14334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4171cc0e845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0d6ceb9d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01eec8c0e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be48b30f8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cdfe013e8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821d6dd774a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