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4e884613c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84e5b59608459e"/>
  </p:sldMasterIdLst>
  <p:sldIdLst>
    <p:sldId xmlns:r="http://schemas.openxmlformats.org/officeDocument/2006/relationships" id="256" r:id="R2c87fd35fa9e46d0"/>
    <p:sldId xmlns:r="http://schemas.openxmlformats.org/officeDocument/2006/relationships" id="257" r:id="R8632cb11b4d8466e"/>
    <p:sldId xmlns:r="http://schemas.openxmlformats.org/officeDocument/2006/relationships" id="258" r:id="Rb83d5bf5b7074e37"/>
    <p:sldId xmlns:r="http://schemas.openxmlformats.org/officeDocument/2006/relationships" id="259" r:id="Rfc847f73cba54c6e"/>
    <p:sldId xmlns:r="http://schemas.openxmlformats.org/officeDocument/2006/relationships" id="260" r:id="R32b6ba286c6e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4e5b59608459e" /><Relationship Type="http://schemas.openxmlformats.org/officeDocument/2006/relationships/slide" Target="/ppt/slides/slide1.xml" Id="R2c87fd35fa9e46d0" /><Relationship Type="http://schemas.openxmlformats.org/officeDocument/2006/relationships/slide" Target="/ppt/slides/slide2.xml" Id="R8632cb11b4d8466e" /><Relationship Type="http://schemas.openxmlformats.org/officeDocument/2006/relationships/slide" Target="/ppt/slides/slide3.xml" Id="Rb83d5bf5b7074e37" /><Relationship Type="http://schemas.openxmlformats.org/officeDocument/2006/relationships/slide" Target="/ppt/slides/slide4.xml" Id="Rfc847f73cba54c6e" /><Relationship Type="http://schemas.openxmlformats.org/officeDocument/2006/relationships/slide" Target="/ppt/slides/slide5.xml" Id="R32b6ba286c6e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01152ae33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f0da8ad6b4ad7" /><Relationship Type="http://schemas.openxmlformats.org/officeDocument/2006/relationships/theme" Target="/ppt/slideMasters/theme/theme1.xml" Id="R93b7bf8529d6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df0da8ad6b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dd843b530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a66e263ce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806e3c12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2bca598e34b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6327a7ec2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FORENINGEN FOR TRAFIKK-, TEKNIKK- OG ADMINISTRASJONSPERSONALE ØST(FTTA ØST) AVD 01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linn.karen.carlsen@banenor.no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981 073 045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FORENINGEN FOR TRAFIKK-, TEKNIKK- OG ADMINISTRASJONSPERSONALE ØST(FTTA ØST) AVD 01 AV NJF</a:t>
            </a:r>
          </a:p>
        </p:txBody>
      </p:sp>
    </p:spTree>
  </p:cSld>
  <p:clrMapOvr>
    <a:masterClrMapping xmlns:a="http://schemas.openxmlformats.org/drawingml/2006/main"/>
  </p:clrMapOvr>
</p:sld>
</file>