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7f876cce83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60a5e909c54fa1"/>
  </p:sldMasterIdLst>
  <p:sldIdLst>
    <p:sldId xmlns:r="http://schemas.openxmlformats.org/officeDocument/2006/relationships" id="256" r:id="R953ded193b9e4952"/>
    <p:sldId xmlns:r="http://schemas.openxmlformats.org/officeDocument/2006/relationships" id="257" r:id="R97f76ed63b824c61"/>
    <p:sldId xmlns:r="http://schemas.openxmlformats.org/officeDocument/2006/relationships" id="258" r:id="R66d409d49a77436c"/>
    <p:sldId xmlns:r="http://schemas.openxmlformats.org/officeDocument/2006/relationships" id="259" r:id="Rf80dbeb48e984e11"/>
    <p:sldId xmlns:r="http://schemas.openxmlformats.org/officeDocument/2006/relationships" id="260" r:id="R0ed90eee5daf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60a5e909c54fa1" /><Relationship Type="http://schemas.openxmlformats.org/officeDocument/2006/relationships/slide" Target="/ppt/slides/slide1.xml" Id="R953ded193b9e4952" /><Relationship Type="http://schemas.openxmlformats.org/officeDocument/2006/relationships/slide" Target="/ppt/slides/slide2.xml" Id="R97f76ed63b824c61" /><Relationship Type="http://schemas.openxmlformats.org/officeDocument/2006/relationships/slide" Target="/ppt/slides/slide3.xml" Id="R66d409d49a77436c" /><Relationship Type="http://schemas.openxmlformats.org/officeDocument/2006/relationships/slide" Target="/ppt/slides/slide4.xml" Id="Rf80dbeb48e984e11" /><Relationship Type="http://schemas.openxmlformats.org/officeDocument/2006/relationships/slide" Target="/ppt/slides/slide5.xml" Id="R0ed90eee5daf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0347fbf3d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624598b343ed" /><Relationship Type="http://schemas.openxmlformats.org/officeDocument/2006/relationships/theme" Target="/ppt/slideMasters/theme/theme1.xml" Id="R7bf4335315e842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3624598b3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b43966a5d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b2e7c1fa1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e328f30e40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aee5981ba45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ad9b6447f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