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d16dd1ba83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3d5fff3e8f4b6a"/>
  </p:sldMasterIdLst>
  <p:sldIdLst>
    <p:sldId xmlns:r="http://schemas.openxmlformats.org/officeDocument/2006/relationships" id="256" r:id="R9da7e6ded8024a92"/>
    <p:sldId xmlns:r="http://schemas.openxmlformats.org/officeDocument/2006/relationships" id="257" r:id="Rb11b5e6544ec43c5"/>
    <p:sldId xmlns:r="http://schemas.openxmlformats.org/officeDocument/2006/relationships" id="258" r:id="R7255a13591924102"/>
    <p:sldId xmlns:r="http://schemas.openxmlformats.org/officeDocument/2006/relationships" id="259" r:id="R66cd6f737fda46ef"/>
    <p:sldId xmlns:r="http://schemas.openxmlformats.org/officeDocument/2006/relationships" id="260" r:id="Rdbfb06d250d343d8"/>
    <p:sldId xmlns:r="http://schemas.openxmlformats.org/officeDocument/2006/relationships" id="261" r:id="R1d7d67654ac148e5"/>
    <p:sldId xmlns:r="http://schemas.openxmlformats.org/officeDocument/2006/relationships" id="262" r:id="Rb9debab638b040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d5fff3e8f4b6a" /><Relationship Type="http://schemas.openxmlformats.org/officeDocument/2006/relationships/slide" Target="/ppt/slides/slide1.xml" Id="R9da7e6ded8024a92" /><Relationship Type="http://schemas.openxmlformats.org/officeDocument/2006/relationships/slide" Target="/ppt/slides/slide2.xml" Id="Rb11b5e6544ec43c5" /><Relationship Type="http://schemas.openxmlformats.org/officeDocument/2006/relationships/slide" Target="/ppt/slides/slide3.xml" Id="R7255a13591924102" /><Relationship Type="http://schemas.openxmlformats.org/officeDocument/2006/relationships/slide" Target="/ppt/slides/slide4.xml" Id="R66cd6f737fda46ef" /><Relationship Type="http://schemas.openxmlformats.org/officeDocument/2006/relationships/slide" Target="/ppt/slides/slide5.xml" Id="Rdbfb06d250d343d8" /><Relationship Type="http://schemas.openxmlformats.org/officeDocument/2006/relationships/slide" Target="/ppt/slides/slide6.xml" Id="R1d7d67654ac148e5" /><Relationship Type="http://schemas.openxmlformats.org/officeDocument/2006/relationships/slide" Target="/ppt/slides/slide7.xml" Id="Rb9debab638b040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43af998e64a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2a4fa99d04dea" /><Relationship Type="http://schemas.openxmlformats.org/officeDocument/2006/relationships/theme" Target="/ppt/slideMasters/theme/theme1.xml" Id="R3a9a471d6726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82a4fa99d04d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3d4002bd6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7a84d32ec48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1bd38aece46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bb4aa1d66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0d003ef4d43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c08cb26b64a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863edd749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