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3bb3ce4ec749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d21b2eaa4b4a12"/>
  </p:sldMasterIdLst>
  <p:sldIdLst>
    <p:sldId xmlns:r="http://schemas.openxmlformats.org/officeDocument/2006/relationships" id="256" r:id="Rf73d0ce8d7a240ef"/>
    <p:sldId xmlns:r="http://schemas.openxmlformats.org/officeDocument/2006/relationships" id="257" r:id="R177cd6df26804ed1"/>
    <p:sldId xmlns:r="http://schemas.openxmlformats.org/officeDocument/2006/relationships" id="258" r:id="Rdc258eba243a4da1"/>
    <p:sldId xmlns:r="http://schemas.openxmlformats.org/officeDocument/2006/relationships" id="259" r:id="R606529a449a64dca"/>
    <p:sldId xmlns:r="http://schemas.openxmlformats.org/officeDocument/2006/relationships" id="260" r:id="R2a1a6bd09d6345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d21b2eaa4b4a12" /><Relationship Type="http://schemas.openxmlformats.org/officeDocument/2006/relationships/slide" Target="/ppt/slides/slide1.xml" Id="Rf73d0ce8d7a240ef" /><Relationship Type="http://schemas.openxmlformats.org/officeDocument/2006/relationships/slide" Target="/ppt/slides/slide2.xml" Id="R177cd6df26804ed1" /><Relationship Type="http://schemas.openxmlformats.org/officeDocument/2006/relationships/slide" Target="/ppt/slides/slide3.xml" Id="Rdc258eba243a4da1" /><Relationship Type="http://schemas.openxmlformats.org/officeDocument/2006/relationships/slide" Target="/ppt/slides/slide4.xml" Id="R606529a449a64dca" /><Relationship Type="http://schemas.openxmlformats.org/officeDocument/2006/relationships/slide" Target="/ppt/slides/slide5.xml" Id="R2a1a6bd09d6345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9ac801bfac41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cecb44a0345f3" /><Relationship Type="http://schemas.openxmlformats.org/officeDocument/2006/relationships/theme" Target="/ppt/slideMasters/theme/theme1.xml" Id="R76b13e60f89a4a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9cecb44a0345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262a14ea447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143af2eb640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9d7ce081449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a018592614a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6fb94f93c45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BRØDRENE KARLSEN ANLEGGSDRIFT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KARLSEN ANLEGGSDRIFT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KARLSEN ANLEGGSDRIFT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KARLSEN ANLEGGSDRIFT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KARLSEN ANLEGGSDRIFT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KARLSEN ANLEGGSDRIFT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980 646 556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KARLSEN ANLEGGSDRIFT AS</a:t>
            </a:r>
          </a:p>
        </p:txBody>
      </p:sp>
    </p:spTree>
  </p:cSld>
  <p:clrMapOvr>
    <a:masterClrMapping xmlns:a="http://schemas.openxmlformats.org/drawingml/2006/main"/>
  </p:clrMapOvr>
</p:sld>
</file>