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f6f28d5a1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1de1afe0a4200"/>
  </p:sldMasterIdLst>
  <p:sldIdLst>
    <p:sldId xmlns:r="http://schemas.openxmlformats.org/officeDocument/2006/relationships" id="256" r:id="R5085c9f9766b41bb"/>
    <p:sldId xmlns:r="http://schemas.openxmlformats.org/officeDocument/2006/relationships" id="257" r:id="Rc13b2ed4aa0c45b2"/>
    <p:sldId xmlns:r="http://schemas.openxmlformats.org/officeDocument/2006/relationships" id="258" r:id="Rf4e21ddbbbed421f"/>
    <p:sldId xmlns:r="http://schemas.openxmlformats.org/officeDocument/2006/relationships" id="259" r:id="Ra7e0f6033f944574"/>
    <p:sldId xmlns:r="http://schemas.openxmlformats.org/officeDocument/2006/relationships" id="260" r:id="Re7c8772887a84b26"/>
    <p:sldId xmlns:r="http://schemas.openxmlformats.org/officeDocument/2006/relationships" id="261" r:id="R1718901cb8bc4e40"/>
    <p:sldId xmlns:r="http://schemas.openxmlformats.org/officeDocument/2006/relationships" id="262" r:id="R9d4fa47db6c9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1de1afe0a4200" /><Relationship Type="http://schemas.openxmlformats.org/officeDocument/2006/relationships/slide" Target="/ppt/slides/slide1.xml" Id="R5085c9f9766b41bb" /><Relationship Type="http://schemas.openxmlformats.org/officeDocument/2006/relationships/slide" Target="/ppt/slides/slide2.xml" Id="Rc13b2ed4aa0c45b2" /><Relationship Type="http://schemas.openxmlformats.org/officeDocument/2006/relationships/slide" Target="/ppt/slides/slide3.xml" Id="Rf4e21ddbbbed421f" /><Relationship Type="http://schemas.openxmlformats.org/officeDocument/2006/relationships/slide" Target="/ppt/slides/slide4.xml" Id="Ra7e0f6033f944574" /><Relationship Type="http://schemas.openxmlformats.org/officeDocument/2006/relationships/slide" Target="/ppt/slides/slide5.xml" Id="Re7c8772887a84b26" /><Relationship Type="http://schemas.openxmlformats.org/officeDocument/2006/relationships/slide" Target="/ppt/slides/slide6.xml" Id="R1718901cb8bc4e40" /><Relationship Type="http://schemas.openxmlformats.org/officeDocument/2006/relationships/slide" Target="/ppt/slides/slide7.xml" Id="R9d4fa47db6c9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e36e20a0a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1ca3cfce4f67" /><Relationship Type="http://schemas.openxmlformats.org/officeDocument/2006/relationships/theme" Target="/ppt/slideMasters/theme/theme1.xml" Id="R06ecd46b473d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31ca3cfce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4c25a5da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8908ddc4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3872aac7b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cb7ef9bd6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061cba60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64dad4534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7e097740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8 342 213 000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1 666 954 000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749 385 000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11 829 080 000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32 594 761 000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980 489 698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