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349f03859e4a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a876e3ac8b4c13"/>
  </p:sldMasterIdLst>
  <p:sldIdLst>
    <p:sldId xmlns:r="http://schemas.openxmlformats.org/officeDocument/2006/relationships" id="256" r:id="R341f5eae2db14906"/>
    <p:sldId xmlns:r="http://schemas.openxmlformats.org/officeDocument/2006/relationships" id="257" r:id="Raf7af4b35e764ade"/>
    <p:sldId xmlns:r="http://schemas.openxmlformats.org/officeDocument/2006/relationships" id="258" r:id="Rc9560e109c094a18"/>
    <p:sldId xmlns:r="http://schemas.openxmlformats.org/officeDocument/2006/relationships" id="259" r:id="Rebd4376ec65b4c51"/>
    <p:sldId xmlns:r="http://schemas.openxmlformats.org/officeDocument/2006/relationships" id="260" r:id="R0eb18073e2d44be7"/>
    <p:sldId xmlns:r="http://schemas.openxmlformats.org/officeDocument/2006/relationships" id="261" r:id="R5dae10f165c74cc1"/>
    <p:sldId xmlns:r="http://schemas.openxmlformats.org/officeDocument/2006/relationships" id="262" r:id="Raaca0642623b46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a876e3ac8b4c13" /><Relationship Type="http://schemas.openxmlformats.org/officeDocument/2006/relationships/slide" Target="/ppt/slides/slide1.xml" Id="R341f5eae2db14906" /><Relationship Type="http://schemas.openxmlformats.org/officeDocument/2006/relationships/slide" Target="/ppt/slides/slide2.xml" Id="Raf7af4b35e764ade" /><Relationship Type="http://schemas.openxmlformats.org/officeDocument/2006/relationships/slide" Target="/ppt/slides/slide3.xml" Id="Rc9560e109c094a18" /><Relationship Type="http://schemas.openxmlformats.org/officeDocument/2006/relationships/slide" Target="/ppt/slides/slide4.xml" Id="Rebd4376ec65b4c51" /><Relationship Type="http://schemas.openxmlformats.org/officeDocument/2006/relationships/slide" Target="/ppt/slides/slide5.xml" Id="R0eb18073e2d44be7" /><Relationship Type="http://schemas.openxmlformats.org/officeDocument/2006/relationships/slide" Target="/ppt/slides/slide6.xml" Id="R5dae10f165c74cc1" /><Relationship Type="http://schemas.openxmlformats.org/officeDocument/2006/relationships/slide" Target="/ppt/slides/slide7.xml" Id="Raaca0642623b46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1d0db41eab4a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60f500aea4d3a" /><Relationship Type="http://schemas.openxmlformats.org/officeDocument/2006/relationships/theme" Target="/ppt/slideMasters/theme/theme1.xml" Id="R9cd9aeebccc84c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960f500aea4d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bb86a132146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8c6c00b254d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b7cf0aa3549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ceb6d50784a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8e77db22f4a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889519bd642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491198f3a4d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AAHEIM MASKINER &amp;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AAHEIM MASKINER &amp; TRANSPORT AS ble etablert [år] og holder til i Lesjaskog.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18 922 396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412 734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6 878 245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16 066 077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ORICO HOLDING AS  –  90,2 %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AAHEIM OLA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2668 Lesjaskog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24 45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980 453 030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