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f758818c6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2dcfb2c644cd0"/>
  </p:sldMasterIdLst>
  <p:sldIdLst>
    <p:sldId xmlns:r="http://schemas.openxmlformats.org/officeDocument/2006/relationships" id="256" r:id="R1594616804f742b3"/>
    <p:sldId xmlns:r="http://schemas.openxmlformats.org/officeDocument/2006/relationships" id="257" r:id="Re80d6c8746b24301"/>
    <p:sldId xmlns:r="http://schemas.openxmlformats.org/officeDocument/2006/relationships" id="258" r:id="R0f8907a2bc8242ee"/>
    <p:sldId xmlns:r="http://schemas.openxmlformats.org/officeDocument/2006/relationships" id="259" r:id="R2136e071fff64760"/>
    <p:sldId xmlns:r="http://schemas.openxmlformats.org/officeDocument/2006/relationships" id="260" r:id="Rc81da1746f2f4d58"/>
    <p:sldId xmlns:r="http://schemas.openxmlformats.org/officeDocument/2006/relationships" id="261" r:id="R3a9c3fe0be694b86"/>
    <p:sldId xmlns:r="http://schemas.openxmlformats.org/officeDocument/2006/relationships" id="262" r:id="Rd4556b46e5dc40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2dcfb2c644cd0" /><Relationship Type="http://schemas.openxmlformats.org/officeDocument/2006/relationships/slide" Target="/ppt/slides/slide1.xml" Id="R1594616804f742b3" /><Relationship Type="http://schemas.openxmlformats.org/officeDocument/2006/relationships/slide" Target="/ppt/slides/slide2.xml" Id="Re80d6c8746b24301" /><Relationship Type="http://schemas.openxmlformats.org/officeDocument/2006/relationships/slide" Target="/ppt/slides/slide3.xml" Id="R0f8907a2bc8242ee" /><Relationship Type="http://schemas.openxmlformats.org/officeDocument/2006/relationships/slide" Target="/ppt/slides/slide4.xml" Id="R2136e071fff64760" /><Relationship Type="http://schemas.openxmlformats.org/officeDocument/2006/relationships/slide" Target="/ppt/slides/slide5.xml" Id="Rc81da1746f2f4d58" /><Relationship Type="http://schemas.openxmlformats.org/officeDocument/2006/relationships/slide" Target="/ppt/slides/slide6.xml" Id="R3a9c3fe0be694b86" /><Relationship Type="http://schemas.openxmlformats.org/officeDocument/2006/relationships/slide" Target="/ppt/slides/slide7.xml" Id="Rd4556b46e5dc40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6b372c37140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0c564ef3d4d13" /><Relationship Type="http://schemas.openxmlformats.org/officeDocument/2006/relationships/theme" Target="/ppt/slideMasters/theme/theme1.xml" Id="R914c11d452fc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0c564ef3d4d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8af40f8ea42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41fc94760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7c4d6fc00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11ba15b32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a97d8a736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4fa60ed040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dbac272cd48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LAURITSEN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LAURITSEN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46 694 730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3 139 206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9 391 259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17 050 633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ALTENBURG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Århusvegen 224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53 23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980 429 970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