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1eb9ab268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4d36ff52f44555"/>
  </p:sldMasterIdLst>
  <p:sldIdLst>
    <p:sldId xmlns:r="http://schemas.openxmlformats.org/officeDocument/2006/relationships" id="256" r:id="R8949a2dea4214042"/>
    <p:sldId xmlns:r="http://schemas.openxmlformats.org/officeDocument/2006/relationships" id="257" r:id="R7512435fe2e549fc"/>
    <p:sldId xmlns:r="http://schemas.openxmlformats.org/officeDocument/2006/relationships" id="258" r:id="R3d9be750f01e4072"/>
    <p:sldId xmlns:r="http://schemas.openxmlformats.org/officeDocument/2006/relationships" id="259" r:id="Rbecb6c53634d43d3"/>
    <p:sldId xmlns:r="http://schemas.openxmlformats.org/officeDocument/2006/relationships" id="260" r:id="R0b69facca6364002"/>
    <p:sldId xmlns:r="http://schemas.openxmlformats.org/officeDocument/2006/relationships" id="261" r:id="Re295640fe3184d9a"/>
    <p:sldId xmlns:r="http://schemas.openxmlformats.org/officeDocument/2006/relationships" id="262" r:id="R8abcf450de5c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d36ff52f44555" /><Relationship Type="http://schemas.openxmlformats.org/officeDocument/2006/relationships/slide" Target="/ppt/slides/slide1.xml" Id="R8949a2dea4214042" /><Relationship Type="http://schemas.openxmlformats.org/officeDocument/2006/relationships/slide" Target="/ppt/slides/slide2.xml" Id="R7512435fe2e549fc" /><Relationship Type="http://schemas.openxmlformats.org/officeDocument/2006/relationships/slide" Target="/ppt/slides/slide3.xml" Id="R3d9be750f01e4072" /><Relationship Type="http://schemas.openxmlformats.org/officeDocument/2006/relationships/slide" Target="/ppt/slides/slide4.xml" Id="Rbecb6c53634d43d3" /><Relationship Type="http://schemas.openxmlformats.org/officeDocument/2006/relationships/slide" Target="/ppt/slides/slide5.xml" Id="R0b69facca6364002" /><Relationship Type="http://schemas.openxmlformats.org/officeDocument/2006/relationships/slide" Target="/ppt/slides/slide6.xml" Id="Re295640fe3184d9a" /><Relationship Type="http://schemas.openxmlformats.org/officeDocument/2006/relationships/slide" Target="/ppt/slides/slide7.xml" Id="R8abcf450de5c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2c408cbf443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25adf49ad4e94" /><Relationship Type="http://schemas.openxmlformats.org/officeDocument/2006/relationships/theme" Target="/ppt/slideMasters/theme/theme1.xml" Id="R06d7e533a94c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25adf49ad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eb681b37743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3d0d4a48a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cd93516ec4b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7e4ca21e41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f9e52c254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757bdfd88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8fc4a6e6c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