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b5e8600f5746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7e53cf4b3945fb"/>
  </p:sldMasterIdLst>
  <p:sldIdLst>
    <p:sldId xmlns:r="http://schemas.openxmlformats.org/officeDocument/2006/relationships" id="256" r:id="R05da9168559f4813"/>
    <p:sldId xmlns:r="http://schemas.openxmlformats.org/officeDocument/2006/relationships" id="257" r:id="Rbdf4cf4751d94e56"/>
    <p:sldId xmlns:r="http://schemas.openxmlformats.org/officeDocument/2006/relationships" id="258" r:id="R036f45813c674c18"/>
    <p:sldId xmlns:r="http://schemas.openxmlformats.org/officeDocument/2006/relationships" id="259" r:id="Rd7e75edcfcdf401b"/>
    <p:sldId xmlns:r="http://schemas.openxmlformats.org/officeDocument/2006/relationships" id="260" r:id="R17f695bd44e6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e53cf4b3945fb" /><Relationship Type="http://schemas.openxmlformats.org/officeDocument/2006/relationships/slide" Target="/ppt/slides/slide1.xml" Id="R05da9168559f4813" /><Relationship Type="http://schemas.openxmlformats.org/officeDocument/2006/relationships/slide" Target="/ppt/slides/slide2.xml" Id="Rbdf4cf4751d94e56" /><Relationship Type="http://schemas.openxmlformats.org/officeDocument/2006/relationships/slide" Target="/ppt/slides/slide3.xml" Id="R036f45813c674c18" /><Relationship Type="http://schemas.openxmlformats.org/officeDocument/2006/relationships/slide" Target="/ppt/slides/slide4.xml" Id="Rd7e75edcfcdf401b" /><Relationship Type="http://schemas.openxmlformats.org/officeDocument/2006/relationships/slide" Target="/ppt/slides/slide5.xml" Id="R17f695bd44e6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50382871f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86e3d4c6420e" /><Relationship Type="http://schemas.openxmlformats.org/officeDocument/2006/relationships/theme" Target="/ppt/slideMasters/theme/theme1.xml" Id="R0145ab463170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486e3d4c6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44cf69c554c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c74b19a5c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a6c79a1a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9b8fbbbe9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906dd12c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