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f842780bc744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8f2659cb15486c"/>
  </p:sldMasterIdLst>
  <p:sldIdLst>
    <p:sldId xmlns:r="http://schemas.openxmlformats.org/officeDocument/2006/relationships" id="256" r:id="Rc55fa8b435ad47fb"/>
    <p:sldId xmlns:r="http://schemas.openxmlformats.org/officeDocument/2006/relationships" id="257" r:id="R3dce63f123064e05"/>
    <p:sldId xmlns:r="http://schemas.openxmlformats.org/officeDocument/2006/relationships" id="258" r:id="Rfa2741052e6f4875"/>
    <p:sldId xmlns:r="http://schemas.openxmlformats.org/officeDocument/2006/relationships" id="259" r:id="R52d781875f824dad"/>
    <p:sldId xmlns:r="http://schemas.openxmlformats.org/officeDocument/2006/relationships" id="260" r:id="R25f48bfce4424b61"/>
    <p:sldId xmlns:r="http://schemas.openxmlformats.org/officeDocument/2006/relationships" id="261" r:id="Re9586230b5554521"/>
    <p:sldId xmlns:r="http://schemas.openxmlformats.org/officeDocument/2006/relationships" id="262" r:id="R4a5a7f4d5ccc4e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8f2659cb15486c" /><Relationship Type="http://schemas.openxmlformats.org/officeDocument/2006/relationships/slide" Target="/ppt/slides/slide1.xml" Id="Rc55fa8b435ad47fb" /><Relationship Type="http://schemas.openxmlformats.org/officeDocument/2006/relationships/slide" Target="/ppt/slides/slide2.xml" Id="R3dce63f123064e05" /><Relationship Type="http://schemas.openxmlformats.org/officeDocument/2006/relationships/slide" Target="/ppt/slides/slide3.xml" Id="Rfa2741052e6f4875" /><Relationship Type="http://schemas.openxmlformats.org/officeDocument/2006/relationships/slide" Target="/ppt/slides/slide4.xml" Id="R52d781875f824dad" /><Relationship Type="http://schemas.openxmlformats.org/officeDocument/2006/relationships/slide" Target="/ppt/slides/slide5.xml" Id="R25f48bfce4424b61" /><Relationship Type="http://schemas.openxmlformats.org/officeDocument/2006/relationships/slide" Target="/ppt/slides/slide6.xml" Id="Re9586230b5554521" /><Relationship Type="http://schemas.openxmlformats.org/officeDocument/2006/relationships/slide" Target="/ppt/slides/slide7.xml" Id="R4a5a7f4d5ccc4e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10ab717cd4c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7ffad95a1472f" /><Relationship Type="http://schemas.openxmlformats.org/officeDocument/2006/relationships/theme" Target="/ppt/slideMasters/theme/theme1.xml" Id="Ra4de17d74e0541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67ffad95a147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5983034064e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8194ae95f4d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76fc7709046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01bc2c3a643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fffca54df4e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ce922577c4a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c00dc1c9a42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RINGALM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333 913 000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148 756 000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287 896 000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SKOG SA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ALMENNINGSSAGA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BORREGAARD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