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93f81a9f34b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fca7cdbba4b6e"/>
  </p:sldMasterIdLst>
  <p:sldIdLst>
    <p:sldId xmlns:r="http://schemas.openxmlformats.org/officeDocument/2006/relationships" id="256" r:id="R0a40b2c6660e429a"/>
    <p:sldId xmlns:r="http://schemas.openxmlformats.org/officeDocument/2006/relationships" id="257" r:id="R44bf9871d9814000"/>
    <p:sldId xmlns:r="http://schemas.openxmlformats.org/officeDocument/2006/relationships" id="258" r:id="R5a126ec6b9ff4b80"/>
    <p:sldId xmlns:r="http://schemas.openxmlformats.org/officeDocument/2006/relationships" id="259" r:id="Rcf3bb00459b74869"/>
    <p:sldId xmlns:r="http://schemas.openxmlformats.org/officeDocument/2006/relationships" id="260" r:id="R9a6484c19b694a1f"/>
    <p:sldId xmlns:r="http://schemas.openxmlformats.org/officeDocument/2006/relationships" id="261" r:id="R2ea9f68e4fa8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fca7cdbba4b6e" /><Relationship Type="http://schemas.openxmlformats.org/officeDocument/2006/relationships/slide" Target="/ppt/slides/slide1.xml" Id="R0a40b2c6660e429a" /><Relationship Type="http://schemas.openxmlformats.org/officeDocument/2006/relationships/slide" Target="/ppt/slides/slide2.xml" Id="R44bf9871d9814000" /><Relationship Type="http://schemas.openxmlformats.org/officeDocument/2006/relationships/slide" Target="/ppt/slides/slide3.xml" Id="R5a126ec6b9ff4b80" /><Relationship Type="http://schemas.openxmlformats.org/officeDocument/2006/relationships/slide" Target="/ppt/slides/slide4.xml" Id="Rcf3bb00459b74869" /><Relationship Type="http://schemas.openxmlformats.org/officeDocument/2006/relationships/slide" Target="/ppt/slides/slide5.xml" Id="R9a6484c19b694a1f" /><Relationship Type="http://schemas.openxmlformats.org/officeDocument/2006/relationships/slide" Target="/ppt/slides/slide6.xml" Id="R2ea9f68e4fa8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b86bd11af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da915feed422d" /><Relationship Type="http://schemas.openxmlformats.org/officeDocument/2006/relationships/theme" Target="/ppt/slideMasters/theme/theme1.xml" Id="Rd66ad0273d85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eda915feed42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634285fa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b17cbd514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2905e6eb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4c7453ed442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101fed3584d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65d7c1453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