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73835ae6c49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4afc762bfc4a1c"/>
  </p:sldMasterIdLst>
  <p:sldIdLst>
    <p:sldId xmlns:r="http://schemas.openxmlformats.org/officeDocument/2006/relationships" id="256" r:id="Rde86f3eda5254f3d"/>
    <p:sldId xmlns:r="http://schemas.openxmlformats.org/officeDocument/2006/relationships" id="257" r:id="R19209db6e7b9474f"/>
    <p:sldId xmlns:r="http://schemas.openxmlformats.org/officeDocument/2006/relationships" id="258" r:id="R2f13cc82b0714cc4"/>
    <p:sldId xmlns:r="http://schemas.openxmlformats.org/officeDocument/2006/relationships" id="259" r:id="Rff2ce59e1cfc4bcd"/>
    <p:sldId xmlns:r="http://schemas.openxmlformats.org/officeDocument/2006/relationships" id="260" r:id="R7236270f49ad45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afc762bfc4a1c" /><Relationship Type="http://schemas.openxmlformats.org/officeDocument/2006/relationships/slide" Target="/ppt/slides/slide1.xml" Id="Rde86f3eda5254f3d" /><Relationship Type="http://schemas.openxmlformats.org/officeDocument/2006/relationships/slide" Target="/ppt/slides/slide2.xml" Id="R19209db6e7b9474f" /><Relationship Type="http://schemas.openxmlformats.org/officeDocument/2006/relationships/slide" Target="/ppt/slides/slide3.xml" Id="R2f13cc82b0714cc4" /><Relationship Type="http://schemas.openxmlformats.org/officeDocument/2006/relationships/slide" Target="/ppt/slides/slide4.xml" Id="Rff2ce59e1cfc4bcd" /><Relationship Type="http://schemas.openxmlformats.org/officeDocument/2006/relationships/slide" Target="/ppt/slides/slide5.xml" Id="R7236270f49ad45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393f213a541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7fb21f4d74793" /><Relationship Type="http://schemas.openxmlformats.org/officeDocument/2006/relationships/theme" Target="/ppt/slideMasters/theme/theme1.xml" Id="Ra7e0588c80054f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57fb21f4d747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fcf80a24d46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42fa0e3944e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cf9aed3764a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85d1d072745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cfd6f96d04b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