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fdf8578c4f41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4e56d49094708"/>
  </p:sldMasterIdLst>
  <p:sldIdLst>
    <p:sldId xmlns:r="http://schemas.openxmlformats.org/officeDocument/2006/relationships" id="256" r:id="Ra78b74735f1b4687"/>
    <p:sldId xmlns:r="http://schemas.openxmlformats.org/officeDocument/2006/relationships" id="257" r:id="Ree213c1cc9754afd"/>
    <p:sldId xmlns:r="http://schemas.openxmlformats.org/officeDocument/2006/relationships" id="258" r:id="R6efeace3d8754ade"/>
    <p:sldId xmlns:r="http://schemas.openxmlformats.org/officeDocument/2006/relationships" id="259" r:id="Rcfb8ab11983b4e36"/>
    <p:sldId xmlns:r="http://schemas.openxmlformats.org/officeDocument/2006/relationships" id="260" r:id="R9298e69bc6924d70"/>
    <p:sldId xmlns:r="http://schemas.openxmlformats.org/officeDocument/2006/relationships" id="261" r:id="R82565596ddc4419f"/>
    <p:sldId xmlns:r="http://schemas.openxmlformats.org/officeDocument/2006/relationships" id="262" r:id="Rc851124ec3b3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4e56d49094708" /><Relationship Type="http://schemas.openxmlformats.org/officeDocument/2006/relationships/slide" Target="/ppt/slides/slide1.xml" Id="Ra78b74735f1b4687" /><Relationship Type="http://schemas.openxmlformats.org/officeDocument/2006/relationships/slide" Target="/ppt/slides/slide2.xml" Id="Ree213c1cc9754afd" /><Relationship Type="http://schemas.openxmlformats.org/officeDocument/2006/relationships/slide" Target="/ppt/slides/slide3.xml" Id="R6efeace3d8754ade" /><Relationship Type="http://schemas.openxmlformats.org/officeDocument/2006/relationships/slide" Target="/ppt/slides/slide4.xml" Id="Rcfb8ab11983b4e36" /><Relationship Type="http://schemas.openxmlformats.org/officeDocument/2006/relationships/slide" Target="/ppt/slides/slide5.xml" Id="R9298e69bc6924d70" /><Relationship Type="http://schemas.openxmlformats.org/officeDocument/2006/relationships/slide" Target="/ppt/slides/slide6.xml" Id="R82565596ddc4419f" /><Relationship Type="http://schemas.openxmlformats.org/officeDocument/2006/relationships/slide" Target="/ppt/slides/slide7.xml" Id="Rc851124ec3b3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c6f4ea872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cc70a8ea54303" /><Relationship Type="http://schemas.openxmlformats.org/officeDocument/2006/relationships/theme" Target="/ppt/slideMasters/theme/theme1.xml" Id="R556c18dbaedc47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cc70a8ea543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8561893764a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37cf4e94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3c21252e44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73b682522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df360494144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67bf7276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13f948fbd45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PETIMA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3 397 937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1 953 870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12 901 988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35 029 019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47 256 952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PETER TIDEMAND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02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www.mallingco.no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980 357 708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PETIMA INVEST AS</a:t>
            </a:r>
          </a:p>
        </p:txBody>
      </p:sp>
    </p:spTree>
  </p:cSld>
  <p:clrMapOvr>
    <a:masterClrMapping xmlns:a="http://schemas.openxmlformats.org/drawingml/2006/main"/>
  </p:clrMapOvr>
</p:sld>
</file>