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e1af6521d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f613138a0f49f3"/>
  </p:sldMasterIdLst>
  <p:sldIdLst>
    <p:sldId xmlns:r="http://schemas.openxmlformats.org/officeDocument/2006/relationships" id="256" r:id="R1a2b9d63db754b89"/>
    <p:sldId xmlns:r="http://schemas.openxmlformats.org/officeDocument/2006/relationships" id="257" r:id="Re1397d6dcd56418e"/>
    <p:sldId xmlns:r="http://schemas.openxmlformats.org/officeDocument/2006/relationships" id="258" r:id="R7a5011658e6c4fee"/>
    <p:sldId xmlns:r="http://schemas.openxmlformats.org/officeDocument/2006/relationships" id="259" r:id="R12a816f2413c4a3a"/>
    <p:sldId xmlns:r="http://schemas.openxmlformats.org/officeDocument/2006/relationships" id="260" r:id="R52ea3a22868b403c"/>
    <p:sldId xmlns:r="http://schemas.openxmlformats.org/officeDocument/2006/relationships" id="261" r:id="Ra22c91478fe74a25"/>
    <p:sldId xmlns:r="http://schemas.openxmlformats.org/officeDocument/2006/relationships" id="262" r:id="Rbd4009d21cf0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613138a0f49f3" /><Relationship Type="http://schemas.openxmlformats.org/officeDocument/2006/relationships/slide" Target="/ppt/slides/slide1.xml" Id="R1a2b9d63db754b89" /><Relationship Type="http://schemas.openxmlformats.org/officeDocument/2006/relationships/slide" Target="/ppt/slides/slide2.xml" Id="Re1397d6dcd56418e" /><Relationship Type="http://schemas.openxmlformats.org/officeDocument/2006/relationships/slide" Target="/ppt/slides/slide3.xml" Id="R7a5011658e6c4fee" /><Relationship Type="http://schemas.openxmlformats.org/officeDocument/2006/relationships/slide" Target="/ppt/slides/slide4.xml" Id="R12a816f2413c4a3a" /><Relationship Type="http://schemas.openxmlformats.org/officeDocument/2006/relationships/slide" Target="/ppt/slides/slide5.xml" Id="R52ea3a22868b403c" /><Relationship Type="http://schemas.openxmlformats.org/officeDocument/2006/relationships/slide" Target="/ppt/slides/slide6.xml" Id="Ra22c91478fe74a25" /><Relationship Type="http://schemas.openxmlformats.org/officeDocument/2006/relationships/slide" Target="/ppt/slides/slide7.xml" Id="Rbd4009d21cf0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533de4dd0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a09fdc6ca4444" /><Relationship Type="http://schemas.openxmlformats.org/officeDocument/2006/relationships/theme" Target="/ppt/slideMasters/theme/theme1.xml" Id="Rceb32d6df9904f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a09fdc6ca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9045bdb81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9a9f247e1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3008cf2ef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4aaf0f467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52f83f4d5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ea47a49824a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f53f0fb047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