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1b66ae060b44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f49e8b65a142fc"/>
  </p:sldMasterIdLst>
  <p:sldIdLst>
    <p:sldId xmlns:r="http://schemas.openxmlformats.org/officeDocument/2006/relationships" id="256" r:id="R0cb47550b9eb4b07"/>
    <p:sldId xmlns:r="http://schemas.openxmlformats.org/officeDocument/2006/relationships" id="257" r:id="R184ff78100cc4721"/>
    <p:sldId xmlns:r="http://schemas.openxmlformats.org/officeDocument/2006/relationships" id="258" r:id="Ra27c16c2fac9471e"/>
    <p:sldId xmlns:r="http://schemas.openxmlformats.org/officeDocument/2006/relationships" id="259" r:id="R5a587c44e9ba453b"/>
    <p:sldId xmlns:r="http://schemas.openxmlformats.org/officeDocument/2006/relationships" id="260" r:id="R72f8237f8a3d4639"/>
    <p:sldId xmlns:r="http://schemas.openxmlformats.org/officeDocument/2006/relationships" id="261" r:id="R697aac0f528940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f49e8b65a142fc" /><Relationship Type="http://schemas.openxmlformats.org/officeDocument/2006/relationships/slide" Target="/ppt/slides/slide1.xml" Id="R0cb47550b9eb4b07" /><Relationship Type="http://schemas.openxmlformats.org/officeDocument/2006/relationships/slide" Target="/ppt/slides/slide2.xml" Id="R184ff78100cc4721" /><Relationship Type="http://schemas.openxmlformats.org/officeDocument/2006/relationships/slide" Target="/ppt/slides/slide3.xml" Id="Ra27c16c2fac9471e" /><Relationship Type="http://schemas.openxmlformats.org/officeDocument/2006/relationships/slide" Target="/ppt/slides/slide4.xml" Id="R5a587c44e9ba453b" /><Relationship Type="http://schemas.openxmlformats.org/officeDocument/2006/relationships/slide" Target="/ppt/slides/slide5.xml" Id="R72f8237f8a3d4639" /><Relationship Type="http://schemas.openxmlformats.org/officeDocument/2006/relationships/slide" Target="/ppt/slides/slide6.xml" Id="R697aac0f528940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cf2f7640c04e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1d028c44f64e85" /><Relationship Type="http://schemas.openxmlformats.org/officeDocument/2006/relationships/theme" Target="/ppt/slideMasters/theme/theme1.xml" Id="R6cc16ff3286648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1d028c44f64e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db7816e75743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19dd9247714b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9a477e8a8d4b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e27093037d42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de904d9d5a4b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5bdc3cf9004e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PETIMA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Malling &amp; Co Forvaltning AS, Dronning Mauds gate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24 02 80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post@mallingco.no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www.mallingco.no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980 357 708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