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6daf62cf68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7aeeda8e7840d0"/>
  </p:sldMasterIdLst>
  <p:sldIdLst>
    <p:sldId xmlns:r="http://schemas.openxmlformats.org/officeDocument/2006/relationships" id="256" r:id="R6eaa6c406c6e4d9f"/>
    <p:sldId xmlns:r="http://schemas.openxmlformats.org/officeDocument/2006/relationships" id="257" r:id="Rdacd0b0125a945d8"/>
    <p:sldId xmlns:r="http://schemas.openxmlformats.org/officeDocument/2006/relationships" id="258" r:id="R30bd0055a31f4a6d"/>
    <p:sldId xmlns:r="http://schemas.openxmlformats.org/officeDocument/2006/relationships" id="259" r:id="R23969a6a0dba4968"/>
    <p:sldId xmlns:r="http://schemas.openxmlformats.org/officeDocument/2006/relationships" id="260" r:id="R830bb12e6d4d4a8f"/>
    <p:sldId xmlns:r="http://schemas.openxmlformats.org/officeDocument/2006/relationships" id="261" r:id="R2470adf86b034fc2"/>
    <p:sldId xmlns:r="http://schemas.openxmlformats.org/officeDocument/2006/relationships" id="262" r:id="R64cef165e37e4a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7aeeda8e7840d0" /><Relationship Type="http://schemas.openxmlformats.org/officeDocument/2006/relationships/slide" Target="/ppt/slides/slide1.xml" Id="R6eaa6c406c6e4d9f" /><Relationship Type="http://schemas.openxmlformats.org/officeDocument/2006/relationships/slide" Target="/ppt/slides/slide2.xml" Id="Rdacd0b0125a945d8" /><Relationship Type="http://schemas.openxmlformats.org/officeDocument/2006/relationships/slide" Target="/ppt/slides/slide3.xml" Id="R30bd0055a31f4a6d" /><Relationship Type="http://schemas.openxmlformats.org/officeDocument/2006/relationships/slide" Target="/ppt/slides/slide4.xml" Id="R23969a6a0dba4968" /><Relationship Type="http://schemas.openxmlformats.org/officeDocument/2006/relationships/slide" Target="/ppt/slides/slide5.xml" Id="R830bb12e6d4d4a8f" /><Relationship Type="http://schemas.openxmlformats.org/officeDocument/2006/relationships/slide" Target="/ppt/slides/slide6.xml" Id="R2470adf86b034fc2" /><Relationship Type="http://schemas.openxmlformats.org/officeDocument/2006/relationships/slide" Target="/ppt/slides/slide7.xml" Id="R64cef165e37e4a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71ff36a1942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b5142bb544d7f" /><Relationship Type="http://schemas.openxmlformats.org/officeDocument/2006/relationships/theme" Target="/ppt/slideMasters/theme/theme1.xml" Id="Re9910f162c1c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fb5142bb54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eaaee98864c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32f1d047b4b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518df01d04c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9c9cc8b31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86bbf288647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18e121f7847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50d460707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JONNY LARSEN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LARSEN RØRLEGGERBEDRIFT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10 217 961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−612 643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3 897 513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RUNE  –  87,5 %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VINNI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www.jonnylarsen.no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980 169 421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JONNY LARSEN RØRLEGGERBEDRIFT AS</a:t>
            </a:r>
          </a:p>
        </p:txBody>
      </p:sp>
    </p:spTree>
  </p:cSld>
  <p:clrMapOvr>
    <a:masterClrMapping xmlns:a="http://schemas.openxmlformats.org/drawingml/2006/main"/>
  </p:clrMapOvr>
</p:sld>
</file>