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ae69f3d4b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bc1c466b7b4dca"/>
  </p:sldMasterIdLst>
  <p:sldIdLst>
    <p:sldId xmlns:r="http://schemas.openxmlformats.org/officeDocument/2006/relationships" id="256" r:id="Rb86a1b0446fb4961"/>
    <p:sldId xmlns:r="http://schemas.openxmlformats.org/officeDocument/2006/relationships" id="257" r:id="R49223d80b30546b8"/>
    <p:sldId xmlns:r="http://schemas.openxmlformats.org/officeDocument/2006/relationships" id="258" r:id="R36f5939942bf406f"/>
    <p:sldId xmlns:r="http://schemas.openxmlformats.org/officeDocument/2006/relationships" id="259" r:id="R9e3045e7e18d415d"/>
    <p:sldId xmlns:r="http://schemas.openxmlformats.org/officeDocument/2006/relationships" id="260" r:id="R35e6458d4b654005"/>
    <p:sldId xmlns:r="http://schemas.openxmlformats.org/officeDocument/2006/relationships" id="261" r:id="R5023de1ad0f14c87"/>
    <p:sldId xmlns:r="http://schemas.openxmlformats.org/officeDocument/2006/relationships" id="262" r:id="Rb49e577471b8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c1c466b7b4dca" /><Relationship Type="http://schemas.openxmlformats.org/officeDocument/2006/relationships/slide" Target="/ppt/slides/slide1.xml" Id="Rb86a1b0446fb4961" /><Relationship Type="http://schemas.openxmlformats.org/officeDocument/2006/relationships/slide" Target="/ppt/slides/slide2.xml" Id="R49223d80b30546b8" /><Relationship Type="http://schemas.openxmlformats.org/officeDocument/2006/relationships/slide" Target="/ppt/slides/slide3.xml" Id="R36f5939942bf406f" /><Relationship Type="http://schemas.openxmlformats.org/officeDocument/2006/relationships/slide" Target="/ppt/slides/slide4.xml" Id="R9e3045e7e18d415d" /><Relationship Type="http://schemas.openxmlformats.org/officeDocument/2006/relationships/slide" Target="/ppt/slides/slide5.xml" Id="R35e6458d4b654005" /><Relationship Type="http://schemas.openxmlformats.org/officeDocument/2006/relationships/slide" Target="/ppt/slides/slide6.xml" Id="R5023de1ad0f14c87" /><Relationship Type="http://schemas.openxmlformats.org/officeDocument/2006/relationships/slide" Target="/ppt/slides/slide7.xml" Id="Rb49e577471b8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9c768baad42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22d80a42426e" /><Relationship Type="http://schemas.openxmlformats.org/officeDocument/2006/relationships/theme" Target="/ppt/slideMasters/theme/theme1.xml" Id="Rb5f5764793644a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022d80a42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2858d3f02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98c522dca49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ca23d5959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cecffeede47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2d0a824d6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3b9a4f20448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08f6fa335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CARDEA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CARDEA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8 115 251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6 792 844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2 181 528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72 525 108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104 763 175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CARDEA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 LUND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FOTO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MARIANNE-LUND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LUND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CARDEA EIENDOM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Indresundåsen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27 46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980 161 625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CARDEA AS</a:t>
            </a:r>
          </a:p>
        </p:txBody>
      </p:sp>
    </p:spTree>
  </p:cSld>
  <p:clrMapOvr>
    <a:masterClrMapping xmlns:a="http://schemas.openxmlformats.org/drawingml/2006/main"/>
  </p:clrMapOvr>
</p:sld>
</file>