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844f522d2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644c55e124d4c"/>
  </p:sldMasterIdLst>
  <p:sldIdLst>
    <p:sldId xmlns:r="http://schemas.openxmlformats.org/officeDocument/2006/relationships" id="256" r:id="R9c7dbdcfac8b46be"/>
    <p:sldId xmlns:r="http://schemas.openxmlformats.org/officeDocument/2006/relationships" id="257" r:id="R60487367a74a47c6"/>
    <p:sldId xmlns:r="http://schemas.openxmlformats.org/officeDocument/2006/relationships" id="258" r:id="Ra2599d4e489a466b"/>
    <p:sldId xmlns:r="http://schemas.openxmlformats.org/officeDocument/2006/relationships" id="259" r:id="Rb0b56afd45db4166"/>
    <p:sldId xmlns:r="http://schemas.openxmlformats.org/officeDocument/2006/relationships" id="260" r:id="Rc6efac0b75864757"/>
    <p:sldId xmlns:r="http://schemas.openxmlformats.org/officeDocument/2006/relationships" id="261" r:id="R1dfa1681e02741de"/>
    <p:sldId xmlns:r="http://schemas.openxmlformats.org/officeDocument/2006/relationships" id="262" r:id="R96eb3219df96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644c55e124d4c" /><Relationship Type="http://schemas.openxmlformats.org/officeDocument/2006/relationships/slide" Target="/ppt/slides/slide1.xml" Id="R9c7dbdcfac8b46be" /><Relationship Type="http://schemas.openxmlformats.org/officeDocument/2006/relationships/slide" Target="/ppt/slides/slide2.xml" Id="R60487367a74a47c6" /><Relationship Type="http://schemas.openxmlformats.org/officeDocument/2006/relationships/slide" Target="/ppt/slides/slide3.xml" Id="Ra2599d4e489a466b" /><Relationship Type="http://schemas.openxmlformats.org/officeDocument/2006/relationships/slide" Target="/ppt/slides/slide4.xml" Id="Rb0b56afd45db4166" /><Relationship Type="http://schemas.openxmlformats.org/officeDocument/2006/relationships/slide" Target="/ppt/slides/slide5.xml" Id="Rc6efac0b75864757" /><Relationship Type="http://schemas.openxmlformats.org/officeDocument/2006/relationships/slide" Target="/ppt/slides/slide6.xml" Id="R1dfa1681e02741de" /><Relationship Type="http://schemas.openxmlformats.org/officeDocument/2006/relationships/slide" Target="/ppt/slides/slide7.xml" Id="R96eb3219df96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26bb294a2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0c3ff1fa148e5" /><Relationship Type="http://schemas.openxmlformats.org/officeDocument/2006/relationships/theme" Target="/ppt/slideMasters/theme/theme1.xml" Id="R6cd67de18faf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0c3ff1fa1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2b7a83a86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89578446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1fae8b4a9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0d47ff8e6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59deb9fce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baf0cae6a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1fa124fb8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BATE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 EIENDOMSUTVIKLING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101 838 318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462 399 955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703 214 934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Zetlitzveien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batefaktura@bate.no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980 126 331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