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05526070d847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f7751707dd42c4"/>
  </p:sldMasterIdLst>
  <p:sldIdLst>
    <p:sldId xmlns:r="http://schemas.openxmlformats.org/officeDocument/2006/relationships" id="256" r:id="R0396440465ff4a54"/>
    <p:sldId xmlns:r="http://schemas.openxmlformats.org/officeDocument/2006/relationships" id="257" r:id="R915a06af033f4a22"/>
    <p:sldId xmlns:r="http://schemas.openxmlformats.org/officeDocument/2006/relationships" id="258" r:id="R468afcdf7d954c0d"/>
    <p:sldId xmlns:r="http://schemas.openxmlformats.org/officeDocument/2006/relationships" id="259" r:id="R4ed7f96ebde14d36"/>
    <p:sldId xmlns:r="http://schemas.openxmlformats.org/officeDocument/2006/relationships" id="260" r:id="R84d840565e22453f"/>
    <p:sldId xmlns:r="http://schemas.openxmlformats.org/officeDocument/2006/relationships" id="261" r:id="R201de6a217c54446"/>
    <p:sldId xmlns:r="http://schemas.openxmlformats.org/officeDocument/2006/relationships" id="262" r:id="R2c61de6b66d44b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f7751707dd42c4" /><Relationship Type="http://schemas.openxmlformats.org/officeDocument/2006/relationships/slide" Target="/ppt/slides/slide1.xml" Id="R0396440465ff4a54" /><Relationship Type="http://schemas.openxmlformats.org/officeDocument/2006/relationships/slide" Target="/ppt/slides/slide2.xml" Id="R915a06af033f4a22" /><Relationship Type="http://schemas.openxmlformats.org/officeDocument/2006/relationships/slide" Target="/ppt/slides/slide3.xml" Id="R468afcdf7d954c0d" /><Relationship Type="http://schemas.openxmlformats.org/officeDocument/2006/relationships/slide" Target="/ppt/slides/slide4.xml" Id="R4ed7f96ebde14d36" /><Relationship Type="http://schemas.openxmlformats.org/officeDocument/2006/relationships/slide" Target="/ppt/slides/slide5.xml" Id="R84d840565e22453f" /><Relationship Type="http://schemas.openxmlformats.org/officeDocument/2006/relationships/slide" Target="/ppt/slides/slide6.xml" Id="R201de6a217c54446" /><Relationship Type="http://schemas.openxmlformats.org/officeDocument/2006/relationships/slide" Target="/ppt/slides/slide7.xml" Id="R2c61de6b66d44b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f8b3cceee743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41e4306cb4d82" /><Relationship Type="http://schemas.openxmlformats.org/officeDocument/2006/relationships/theme" Target="/ppt/slideMasters/theme/theme1.xml" Id="Re8a477f450e642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041e4306cb4d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5595460d44c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aebab581043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e7d27d5484f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aaa3729d94e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72a3c05c240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53cd973ff44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c4e6bac7446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REGNSKAPSBYRÅET SANDNES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REGNSKAPSBYRÅET SANDNES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REGNSKAPSBYRÅET SANDNES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REGNSKAPSBYRÅET SANDNES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REGNSKAPSBYRÅET SANDNES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REGNSKAPSBYRÅET SANDNES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2 486 317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329 024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274 725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867 289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1 399 949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REGNSKAPSBYRÅET SANDNES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ROALSØ MARGRETHE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REGNSKAPSBYRÅET SANDNES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Erling Skjalgsons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4307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68 14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post@regnskapsbyraet-sandnes.no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980 090 604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REGNSKAPSBYRÅET SANDNES AS</a:t>
            </a:r>
          </a:p>
        </p:txBody>
      </p:sp>
    </p:spTree>
  </p:cSld>
  <p:clrMapOvr>
    <a:masterClrMapping xmlns:a="http://schemas.openxmlformats.org/drawingml/2006/main"/>
  </p:clrMapOvr>
</p:sld>
</file>