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fc312a294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9878363b946f4"/>
  </p:sldMasterIdLst>
  <p:sldIdLst>
    <p:sldId xmlns:r="http://schemas.openxmlformats.org/officeDocument/2006/relationships" id="256" r:id="R7bb39c0d4e164d25"/>
    <p:sldId xmlns:r="http://schemas.openxmlformats.org/officeDocument/2006/relationships" id="257" r:id="Rb06ccade5fb341f5"/>
    <p:sldId xmlns:r="http://schemas.openxmlformats.org/officeDocument/2006/relationships" id="258" r:id="R8fdaab2c56974b8b"/>
    <p:sldId xmlns:r="http://schemas.openxmlformats.org/officeDocument/2006/relationships" id="259" r:id="R5aa2e4fd0c3d4dcc"/>
    <p:sldId xmlns:r="http://schemas.openxmlformats.org/officeDocument/2006/relationships" id="260" r:id="Re798d14613a941cb"/>
    <p:sldId xmlns:r="http://schemas.openxmlformats.org/officeDocument/2006/relationships" id="261" r:id="R4954964262cf47d4"/>
    <p:sldId xmlns:r="http://schemas.openxmlformats.org/officeDocument/2006/relationships" id="262" r:id="R5c1a7db31bef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9878363b946f4" /><Relationship Type="http://schemas.openxmlformats.org/officeDocument/2006/relationships/slide" Target="/ppt/slides/slide1.xml" Id="R7bb39c0d4e164d25" /><Relationship Type="http://schemas.openxmlformats.org/officeDocument/2006/relationships/slide" Target="/ppt/slides/slide2.xml" Id="Rb06ccade5fb341f5" /><Relationship Type="http://schemas.openxmlformats.org/officeDocument/2006/relationships/slide" Target="/ppt/slides/slide3.xml" Id="R8fdaab2c56974b8b" /><Relationship Type="http://schemas.openxmlformats.org/officeDocument/2006/relationships/slide" Target="/ppt/slides/slide4.xml" Id="R5aa2e4fd0c3d4dcc" /><Relationship Type="http://schemas.openxmlformats.org/officeDocument/2006/relationships/slide" Target="/ppt/slides/slide5.xml" Id="Re798d14613a941cb" /><Relationship Type="http://schemas.openxmlformats.org/officeDocument/2006/relationships/slide" Target="/ppt/slides/slide6.xml" Id="R4954964262cf47d4" /><Relationship Type="http://schemas.openxmlformats.org/officeDocument/2006/relationships/slide" Target="/ppt/slides/slide7.xml" Id="R5c1a7db31bef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92933b12e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c50b5fefe499d" /><Relationship Type="http://schemas.openxmlformats.org/officeDocument/2006/relationships/theme" Target="/ppt/slideMasters/theme/theme1.xml" Id="R8e8ede47468e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c50b5fefe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88a63aaec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9f5cf6a9c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e5fca6b944c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728aede36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b223f058543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2e1f21d87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5e2a022c4d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GO' VAKKER STUA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GO' VAKKER STUA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2 183 005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HJØRDIS SYNNØVE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WENCHE E STOKKE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WELVE GUDRUN S SKRØDAL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