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585566be740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e3b083ce44287"/>
  </p:sldMasterIdLst>
  <p:sldIdLst>
    <p:sldId xmlns:r="http://schemas.openxmlformats.org/officeDocument/2006/relationships" id="256" r:id="R8817e46ba4c54350"/>
    <p:sldId xmlns:r="http://schemas.openxmlformats.org/officeDocument/2006/relationships" id="257" r:id="R7d1a477b8f0f4c8c"/>
    <p:sldId xmlns:r="http://schemas.openxmlformats.org/officeDocument/2006/relationships" id="258" r:id="Ra1febcbae3b9478b"/>
    <p:sldId xmlns:r="http://schemas.openxmlformats.org/officeDocument/2006/relationships" id="259" r:id="R5ad2f5ce13544de4"/>
    <p:sldId xmlns:r="http://schemas.openxmlformats.org/officeDocument/2006/relationships" id="260" r:id="Re463e64062c3437c"/>
    <p:sldId xmlns:r="http://schemas.openxmlformats.org/officeDocument/2006/relationships" id="261" r:id="R514f1f8cfa5e4fa5"/>
    <p:sldId xmlns:r="http://schemas.openxmlformats.org/officeDocument/2006/relationships" id="262" r:id="Rfd71b0f1beef4b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e3b083ce44287" /><Relationship Type="http://schemas.openxmlformats.org/officeDocument/2006/relationships/slide" Target="/ppt/slides/slide1.xml" Id="R8817e46ba4c54350" /><Relationship Type="http://schemas.openxmlformats.org/officeDocument/2006/relationships/slide" Target="/ppt/slides/slide2.xml" Id="R7d1a477b8f0f4c8c" /><Relationship Type="http://schemas.openxmlformats.org/officeDocument/2006/relationships/slide" Target="/ppt/slides/slide3.xml" Id="Ra1febcbae3b9478b" /><Relationship Type="http://schemas.openxmlformats.org/officeDocument/2006/relationships/slide" Target="/ppt/slides/slide4.xml" Id="R5ad2f5ce13544de4" /><Relationship Type="http://schemas.openxmlformats.org/officeDocument/2006/relationships/slide" Target="/ppt/slides/slide5.xml" Id="Re463e64062c3437c" /><Relationship Type="http://schemas.openxmlformats.org/officeDocument/2006/relationships/slide" Target="/ppt/slides/slide6.xml" Id="R514f1f8cfa5e4fa5" /><Relationship Type="http://schemas.openxmlformats.org/officeDocument/2006/relationships/slide" Target="/ppt/slides/slide7.xml" Id="Rfd71b0f1beef4b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2c33f2a67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382736bdf4833" /><Relationship Type="http://schemas.openxmlformats.org/officeDocument/2006/relationships/theme" Target="/ppt/slideMasters/theme/theme1.xml" Id="R3fe9cecf8f61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382736bdf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b59589c40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4673afc49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35ad5f62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4f04dec364b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d1c4a06c5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fff9a4e0f47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49e67352247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TØMRERMESTER KJETIL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TØMRERMESTER KJETIL ERIKSEN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8 722 194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ERIKSEN HOLDING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KRONLUND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ERIKSEN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LEVERSEN BØE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MATRE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