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1744a591f142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9d859941784838"/>
  </p:sldMasterIdLst>
  <p:sldIdLst>
    <p:sldId xmlns:r="http://schemas.openxmlformats.org/officeDocument/2006/relationships" id="256" r:id="R5f4333d0fc3748d3"/>
    <p:sldId xmlns:r="http://schemas.openxmlformats.org/officeDocument/2006/relationships" id="257" r:id="R067a11512c0845c7"/>
    <p:sldId xmlns:r="http://schemas.openxmlformats.org/officeDocument/2006/relationships" id="258" r:id="R8e37f91103bd4537"/>
    <p:sldId xmlns:r="http://schemas.openxmlformats.org/officeDocument/2006/relationships" id="259" r:id="R31891a1889cb426a"/>
    <p:sldId xmlns:r="http://schemas.openxmlformats.org/officeDocument/2006/relationships" id="260" r:id="R79ffd905c8a045b8"/>
    <p:sldId xmlns:r="http://schemas.openxmlformats.org/officeDocument/2006/relationships" id="261" r:id="R888220704487471f"/>
    <p:sldId xmlns:r="http://schemas.openxmlformats.org/officeDocument/2006/relationships" id="262" r:id="R8ebd1d31556648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d859941784838" /><Relationship Type="http://schemas.openxmlformats.org/officeDocument/2006/relationships/slide" Target="/ppt/slides/slide1.xml" Id="R5f4333d0fc3748d3" /><Relationship Type="http://schemas.openxmlformats.org/officeDocument/2006/relationships/slide" Target="/ppt/slides/slide2.xml" Id="R067a11512c0845c7" /><Relationship Type="http://schemas.openxmlformats.org/officeDocument/2006/relationships/slide" Target="/ppt/slides/slide3.xml" Id="R8e37f91103bd4537" /><Relationship Type="http://schemas.openxmlformats.org/officeDocument/2006/relationships/slide" Target="/ppt/slides/slide4.xml" Id="R31891a1889cb426a" /><Relationship Type="http://schemas.openxmlformats.org/officeDocument/2006/relationships/slide" Target="/ppt/slides/slide5.xml" Id="R79ffd905c8a045b8" /><Relationship Type="http://schemas.openxmlformats.org/officeDocument/2006/relationships/slide" Target="/ppt/slides/slide6.xml" Id="R888220704487471f" /><Relationship Type="http://schemas.openxmlformats.org/officeDocument/2006/relationships/slide" Target="/ppt/slides/slide7.xml" Id="R8ebd1d31556648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c0066bc4549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941c281ab4113" /><Relationship Type="http://schemas.openxmlformats.org/officeDocument/2006/relationships/theme" Target="/ppt/slideMasters/theme/theme1.xml" Id="Rec56c08a47d145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9941c281ab41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ed22c872643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c9e7b7e1041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b3522626424a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a21cee86d45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9df5a3f864f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32f7022244c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1472ed51944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