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5201186a0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925dd491b4a31"/>
  </p:sldMasterIdLst>
  <p:sldIdLst>
    <p:sldId xmlns:r="http://schemas.openxmlformats.org/officeDocument/2006/relationships" id="256" r:id="Rf53d69ee508a4daa"/>
    <p:sldId xmlns:r="http://schemas.openxmlformats.org/officeDocument/2006/relationships" id="257" r:id="R116ffd87d1984a5b"/>
    <p:sldId xmlns:r="http://schemas.openxmlformats.org/officeDocument/2006/relationships" id="258" r:id="Rc81d07038bcf47de"/>
    <p:sldId xmlns:r="http://schemas.openxmlformats.org/officeDocument/2006/relationships" id="259" r:id="R08141dda1aff4eb0"/>
    <p:sldId xmlns:r="http://schemas.openxmlformats.org/officeDocument/2006/relationships" id="260" r:id="Re9bd9d7aa5cb43ab"/>
    <p:sldId xmlns:r="http://schemas.openxmlformats.org/officeDocument/2006/relationships" id="261" r:id="Rce7749d28de94256"/>
    <p:sldId xmlns:r="http://schemas.openxmlformats.org/officeDocument/2006/relationships" id="262" r:id="R6b11d06e139a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925dd491b4a31" /><Relationship Type="http://schemas.openxmlformats.org/officeDocument/2006/relationships/slide" Target="/ppt/slides/slide1.xml" Id="Rf53d69ee508a4daa" /><Relationship Type="http://schemas.openxmlformats.org/officeDocument/2006/relationships/slide" Target="/ppt/slides/slide2.xml" Id="R116ffd87d1984a5b" /><Relationship Type="http://schemas.openxmlformats.org/officeDocument/2006/relationships/slide" Target="/ppt/slides/slide3.xml" Id="Rc81d07038bcf47de" /><Relationship Type="http://schemas.openxmlformats.org/officeDocument/2006/relationships/slide" Target="/ppt/slides/slide4.xml" Id="R08141dda1aff4eb0" /><Relationship Type="http://schemas.openxmlformats.org/officeDocument/2006/relationships/slide" Target="/ppt/slides/slide5.xml" Id="Re9bd9d7aa5cb43ab" /><Relationship Type="http://schemas.openxmlformats.org/officeDocument/2006/relationships/slide" Target="/ppt/slides/slide6.xml" Id="Rce7749d28de94256" /><Relationship Type="http://schemas.openxmlformats.org/officeDocument/2006/relationships/slide" Target="/ppt/slides/slide7.xml" Id="R6b11d06e139a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cc7612a34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eb6ad3b874256" /><Relationship Type="http://schemas.openxmlformats.org/officeDocument/2006/relationships/theme" Target="/ppt/slideMasters/theme/theme1.xml" Id="R04d08664f8e0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eb6ad3b87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e04fb6cf942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718c79e8443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e9d039eb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faede0ac7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cebef58fc4b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ad74f682b44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f7682f647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